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99" d="100"/>
          <a:sy n="99" d="100"/>
        </p:scale>
        <p:origin x="5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41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1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663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15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3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53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65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435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9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35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22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45A67-FB84-4753-89D5-41430CD2B28F}" type="datetimeFigureOut">
              <a:rPr lang="ru-RU" smtClean="0"/>
              <a:pPr/>
              <a:t>10.06.16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9F321-E629-45C8-8077-CC6EB318C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27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5087" y="31435"/>
            <a:ext cx="10842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Календарный план-график по представлению информации по 15 индустриальным паркам</a:t>
            </a:r>
            <a:endParaRPr lang="ru-RU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599655"/>
              </p:ext>
            </p:extLst>
          </p:nvPr>
        </p:nvGraphicFramePr>
        <p:xfrm>
          <a:off x="364080" y="387888"/>
          <a:ext cx="11432969" cy="64299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53143"/>
                <a:gridCol w="2395679"/>
                <a:gridCol w="2472744"/>
                <a:gridCol w="1841679"/>
                <a:gridCol w="1867436"/>
                <a:gridCol w="2202288"/>
              </a:tblGrid>
              <a:tr h="82272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парка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Расположение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представления концепции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Сроки представления бизнес-плана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Создание управляющей компании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Атлант Парк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Ногинский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Victoria Industrial Park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Ногинский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  <a:endParaRPr lang="ru-RU" sz="1600" dirty="0">
                        <a:latin typeface="+mn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Есипово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Солнечногорский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1983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Аббакумово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г.о</a:t>
                      </a:r>
                      <a:r>
                        <a:rPr lang="ru-RU" sz="1600" dirty="0" smtClean="0"/>
                        <a:t>. Мытищи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Центр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Коломенский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Лыткарино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г.о</a:t>
                      </a:r>
                      <a:r>
                        <a:rPr lang="ru-RU" sz="1600" dirty="0" smtClean="0"/>
                        <a:t>. Лыткарино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20.06.2016 г.</a:t>
                      </a: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20.06.2016 г.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Чеховский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Чеховский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20.06.2016 г.</a:t>
                      </a: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20.06.2016 г.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МФК Софьино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Раменский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Андреевское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Ленинский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Папивино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Клинский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Краснознаменск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ЗАТО Краснознаменск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13.06.2016 г.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13.06.2016 г.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УК не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создана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6626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Барсуки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Луховицкий </a:t>
                      </a:r>
                      <a:r>
                        <a:rPr lang="ru-RU" sz="1600" dirty="0" err="1" smtClean="0"/>
                        <a:t>м.р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Ларево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г.о</a:t>
                      </a:r>
                      <a:r>
                        <a:rPr lang="ru-RU" sz="1600" dirty="0" smtClean="0"/>
                        <a:t>. Мытищи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ТВЗ "Пущино"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г.о</a:t>
                      </a:r>
                      <a:r>
                        <a:rPr lang="ru-RU" sz="1600" dirty="0" smtClean="0"/>
                        <a:t>. Пущино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20.06.2016 г.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УК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не создана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15.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ОЭЗ "Исток"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err="1" smtClean="0"/>
                        <a:t>г.о</a:t>
                      </a:r>
                      <a:r>
                        <a:rPr lang="ru-RU" sz="1600" dirty="0" smtClean="0"/>
                        <a:t>. Фрязино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</a:rPr>
                        <a:t>Инф. представлена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УК</a:t>
                      </a:r>
                      <a:r>
                        <a:rPr lang="ru-RU" sz="1600" baseline="0" dirty="0" smtClean="0"/>
                        <a:t> создана</a:t>
                      </a:r>
                      <a:endParaRPr lang="ru-RU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23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243</Words>
  <Application>Microsoft Macintosh PowerPoint</Application>
  <PresentationFormat>Широкоэкранный</PresentationFormat>
  <Paragraphs>97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Kirill Bychkov</cp:lastModifiedBy>
  <cp:revision>10</cp:revision>
  <dcterms:created xsi:type="dcterms:W3CDTF">2016-06-10T08:01:02Z</dcterms:created>
  <dcterms:modified xsi:type="dcterms:W3CDTF">2016-06-10T08:43:23Z</dcterms:modified>
</cp:coreProperties>
</file>