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8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83D7A20-1E1C-6A43-BB65-77993919FBEC}">
          <p14:sldIdLst>
            <p14:sldId id="256"/>
            <p14:sldId id="257"/>
            <p14:sldId id="267"/>
            <p14:sldId id="258"/>
            <p14:sldId id="263"/>
            <p14:sldId id="26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79" autoAdjust="0"/>
    <p:restoredTop sz="50095" autoAdjust="0"/>
  </p:normalViewPr>
  <p:slideViewPr>
    <p:cSldViewPr>
      <p:cViewPr>
        <p:scale>
          <a:sx n="75" d="100"/>
          <a:sy n="75" d="100"/>
        </p:scale>
        <p:origin x="-2628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3A9D8-5117-48A6-8F8C-05ADACE546B9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81694-A24C-4252-A222-9670E7A51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307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D69123-1EAD-4B6E-920E-B5D8F74613DC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3722CDD-A33F-4AF7-989E-9FBCB37A8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920880" cy="2664296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причинах не извещения Главного управления государственного строительного надзора Московской области, инвесторами которые получили разрешение на строительство, реконструкцию объектов капитального строительства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ЩИТ МО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36663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5802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29359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Муниципальными образованиями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уточняют информацию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связи с объективными причинами)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8" name="Объект 4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873967994"/>
              </p:ext>
            </p:extLst>
          </p:nvPr>
        </p:nvGraphicFramePr>
        <p:xfrm>
          <a:off x="1475656" y="1556792"/>
          <a:ext cx="5688631" cy="4979427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688631"/>
              </a:tblGrid>
              <a:tr h="899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Муниципальное образование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Одинцовский </a:t>
                      </a:r>
                      <a:r>
                        <a:rPr lang="ru-RU" sz="2000" dirty="0" smtClean="0">
                          <a:effectLst/>
                        </a:rPr>
                        <a:t>м</a:t>
                      </a:r>
                      <a:r>
                        <a:rPr lang="ru-RU" sz="2000" dirty="0" smtClean="0">
                          <a:effectLst/>
                        </a:rPr>
                        <a:t>. 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Солнечногорский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dirty="0" smtClean="0">
                          <a:effectLst/>
                        </a:rPr>
                        <a:t>м. 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Ногинский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Щелковский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Истринский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г.о. Подольск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г.о. Мытищи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Люберецкий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Серпуховский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Наро-Фоминский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Ленинский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417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образования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представившие информацию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7" name="Объект 4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873967994"/>
              </p:ext>
            </p:extLst>
          </p:nvPr>
        </p:nvGraphicFramePr>
        <p:xfrm>
          <a:off x="1475656" y="1556792"/>
          <a:ext cx="5688631" cy="4237591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688631"/>
              </a:tblGrid>
              <a:tr h="899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Муниципальное образование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г.о. Серпухов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Пушкинский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г.о. Электросталь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Дмитровский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Можайский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Зарайский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г.о. Кашира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Лотошинский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  <a:tr h="370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Шатурский </a:t>
                      </a:r>
                      <a:r>
                        <a:rPr lang="ru-RU" sz="1800" dirty="0" smtClean="0">
                          <a:effectLst/>
                        </a:rPr>
                        <a:t>м. р.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6857" marR="6685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855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2324</TotalTime>
  <Words>121</Words>
  <Application>Microsoft Office PowerPoint</Application>
  <PresentationFormat>Экран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О причинах не извещения Главного управления государственного строительного надзора Московской области, инвесторами которые получили разрешение на строительство, реконструкцию объектов капитального строительства  </vt:lpstr>
      <vt:lpstr>Муниципальными образованиями  уточняют информацию  (в связи с объективными причинами) </vt:lpstr>
      <vt:lpstr>Муниципальные образования  не представившие информацию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Гостевой Пользователь</dc:creator>
  <cp:lastModifiedBy>FedulovDV</cp:lastModifiedBy>
  <cp:revision>62</cp:revision>
  <dcterms:created xsi:type="dcterms:W3CDTF">2016-06-03T07:31:05Z</dcterms:created>
  <dcterms:modified xsi:type="dcterms:W3CDTF">2016-06-10T07:54:28Z</dcterms:modified>
</cp:coreProperties>
</file>