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5"/>
  </p:notesMasterIdLst>
  <p:sldIdLst>
    <p:sldId id="256" r:id="rId2"/>
    <p:sldId id="258" r:id="rId3"/>
    <p:sldId id="263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="" xmlns:p14="http://schemas.microsoft.com/office/powerpoint/2010/main">
        <p14:section name="Раздел по умолчанию" id="{283D7A20-1E1C-6A43-BB65-77993919FBEC}">
          <p14:sldIdLst>
            <p14:sldId id="256"/>
            <p14:sldId id="257"/>
            <p14:sldId id="267"/>
            <p14:sldId id="258"/>
            <p14:sldId id="263"/>
            <p14:sldId id="260"/>
          </p14:sldIdLst>
        </p14:section>
      </p14:sectionLst>
    </p:ex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799B23B-EC83-4686-B30A-512413B5E67A}" styleName="Светлый стиль 3 - акцент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679" autoAdjust="0"/>
    <p:restoredTop sz="50095" autoAdjust="0"/>
  </p:normalViewPr>
  <p:slideViewPr>
    <p:cSldViewPr>
      <p:cViewPr>
        <p:scale>
          <a:sx n="75" d="100"/>
          <a:sy n="75" d="100"/>
        </p:scale>
        <p:origin x="-2628" y="-90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33A9D8-5117-48A6-8F8C-05ADACE546B9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CA81694-A24C-4252-A222-9670E7A51C6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27307958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E0D69123-1EAD-4B6E-920E-B5D8F74613DC}" type="datetimeFigureOut">
              <a:rPr lang="ru-RU" smtClean="0"/>
              <a:pPr/>
              <a:t>10.06.2016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93722CDD-A33F-4AF7-989E-9FBCB37A892C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1628800"/>
            <a:ext cx="7920880" cy="2664296"/>
          </a:xfrm>
        </p:spPr>
        <p:txBody>
          <a:bodyPr>
            <a:normAutofit fontScale="90000"/>
          </a:bodyPr>
          <a:lstStyle/>
          <a:p>
            <a:pPr marL="182880" indent="0" algn="ctr">
              <a:buNone/>
            </a:pPr>
            <a: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причинах не извещения Главного управления государственного строительного надзора Московской области, инвесторами которые получили разрешение на строительство, реконструкцию объектов капитального строительства</a:t>
            </a:r>
            <a:br>
              <a:rPr lang="ru-RU" sz="4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4" name="Picture 3" descr="ЩИТ МО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520" y="188640"/>
            <a:ext cx="1236663" cy="145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="" xmlns:p14="http://schemas.microsoft.com/office/powerpoint/2010/main" val="2758021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19256" cy="1293594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Муниципальными образованиями </a:t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уточняют информацию </a:t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(в связи с объективными причинами)</a:t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8" name="Объект 47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="" xmlns:p14="http://schemas.microsoft.com/office/powerpoint/2010/main" val="1873967994"/>
              </p:ext>
            </p:extLst>
          </p:nvPr>
        </p:nvGraphicFramePr>
        <p:xfrm>
          <a:off x="1475656" y="1556792"/>
          <a:ext cx="5688631" cy="4979427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5688631"/>
              </a:tblGrid>
              <a:tr h="89932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Муниципальное образование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Одинцовский </a:t>
                      </a:r>
                      <a:r>
                        <a:rPr lang="ru-RU" sz="2000" dirty="0" smtClean="0">
                          <a:effectLst/>
                        </a:rPr>
                        <a:t>м</a:t>
                      </a:r>
                      <a:r>
                        <a:rPr lang="ru-RU" sz="2000" dirty="0" smtClean="0">
                          <a:effectLst/>
                        </a:rPr>
                        <a:t>. р.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Солнечногорский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2000" dirty="0" smtClean="0">
                          <a:effectLst/>
                        </a:rPr>
                        <a:t>м. р.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Ногинский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Щелковский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Истринский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г.о. Подольск 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г.о. Мытищи 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Люберецкий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Серпуховский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Наро-Фоминский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Ленинский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4241718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188640"/>
            <a:ext cx="8229600" cy="1224136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Муниципальные образования </a:t>
            </a:r>
            <a:br>
              <a:rPr lang="ru-RU" sz="2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не представившие информацию</a:t>
            </a:r>
            <a:endParaRPr lang="ru-RU" sz="2400" dirty="0">
              <a:solidFill>
                <a:srgbClr val="FF0000"/>
              </a:solidFill>
            </a:endParaRPr>
          </a:p>
        </p:txBody>
      </p:sp>
      <p:graphicFrame>
        <p:nvGraphicFramePr>
          <p:cNvPr id="17" name="Объект 47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="" xmlns:p14="http://schemas.microsoft.com/office/powerpoint/2010/main" val="1873967994"/>
              </p:ext>
            </p:extLst>
          </p:nvPr>
        </p:nvGraphicFramePr>
        <p:xfrm>
          <a:off x="1475656" y="1556792"/>
          <a:ext cx="5688631" cy="4237591"/>
        </p:xfrm>
        <a:graphic>
          <a:graphicData uri="http://schemas.openxmlformats.org/drawingml/2006/table">
            <a:tbl>
              <a:tblPr firstRow="1" firstCol="1" bandRow="1">
                <a:tableStyleId>{69012ECD-51FC-41F1-AA8D-1B2483CD663E}</a:tableStyleId>
              </a:tblPr>
              <a:tblGrid>
                <a:gridCol w="5688631"/>
              </a:tblGrid>
              <a:tr h="89932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400" dirty="0">
                          <a:effectLst/>
                        </a:rPr>
                        <a:t>Муниципальное образование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г.о. Серпухов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Пушкинский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г.о. Электросталь 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Дмитровский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Можайский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Зарайский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г.о. Кашира </a:t>
                      </a:r>
                      <a:endParaRPr lang="ru-RU" sz="20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Лотошинский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  <a:tr h="37091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Шатурский </a:t>
                      </a:r>
                      <a:r>
                        <a:rPr lang="ru-RU" sz="1800" dirty="0" smtClean="0">
                          <a:effectLst/>
                        </a:rPr>
                        <a:t>м. р.</a:t>
                      </a:r>
                      <a:endParaRPr lang="ru-RU" sz="1800" dirty="0">
                        <a:effectLst/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6857" marR="66857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1585541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2324</TotalTime>
  <Words>121</Words>
  <Application>Microsoft Office PowerPoint</Application>
  <PresentationFormat>Экран (4:3)</PresentationFormat>
  <Paragraphs>25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Воздушный поток</vt:lpstr>
      <vt:lpstr>О причинах не извещения Главного управления государственного строительного надзора Московской области, инвесторами которые получили разрешение на строительство, реконструкцию объектов капитального строительства  </vt:lpstr>
      <vt:lpstr>Муниципальными образованиями  уточняют информацию  (в связи с объективными причинами) </vt:lpstr>
      <vt:lpstr>Муниципальные образования  не представившие информацию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Гостевой Пользователь</dc:creator>
  <cp:lastModifiedBy>FedulovDV</cp:lastModifiedBy>
  <cp:revision>62</cp:revision>
  <dcterms:created xsi:type="dcterms:W3CDTF">2016-06-03T07:31:05Z</dcterms:created>
  <dcterms:modified xsi:type="dcterms:W3CDTF">2016-06-10T07:54:28Z</dcterms:modified>
</cp:coreProperties>
</file>

<file path=docProps/thumbnail.jpeg>
</file>