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72" r:id="rId1"/>
  </p:sldMasterIdLst>
  <p:notesMasterIdLst>
    <p:notesMasterId r:id="rId19"/>
  </p:notesMasterIdLst>
  <p:handoutMasterIdLst>
    <p:handoutMasterId r:id="rId20"/>
  </p:handoutMasterIdLst>
  <p:sldIdLst>
    <p:sldId id="530" r:id="rId2"/>
    <p:sldId id="629" r:id="rId3"/>
    <p:sldId id="624" r:id="rId4"/>
    <p:sldId id="628" r:id="rId5"/>
    <p:sldId id="614" r:id="rId6"/>
    <p:sldId id="618" r:id="rId7"/>
    <p:sldId id="617" r:id="rId8"/>
    <p:sldId id="615" r:id="rId9"/>
    <p:sldId id="625" r:id="rId10"/>
    <p:sldId id="626" r:id="rId11"/>
    <p:sldId id="627" r:id="rId12"/>
    <p:sldId id="619" r:id="rId13"/>
    <p:sldId id="621" r:id="rId14"/>
    <p:sldId id="622" r:id="rId15"/>
    <p:sldId id="623" r:id="rId16"/>
    <p:sldId id="576" r:id="rId17"/>
    <p:sldId id="552" r:id="rId18"/>
  </p:sldIdLst>
  <p:sldSz cx="9906000" cy="6858000" type="A4"/>
  <p:notesSz cx="6797675" cy="9928225"/>
  <p:defaultTextStyle>
    <a:defPPr>
      <a:defRPr lang="ru-RU"/>
    </a:defPPr>
    <a:lvl1pPr algn="l" defTabSz="912813" rtl="0" fontAlgn="base">
      <a:spcBef>
        <a:spcPct val="0"/>
      </a:spcBef>
      <a:spcAft>
        <a:spcPct val="0"/>
      </a:spcAft>
      <a:defRPr kern="1200">
        <a:solidFill>
          <a:schemeClr val="tx1"/>
        </a:solidFill>
        <a:latin typeface="Arial" charset="0"/>
        <a:ea typeface="+mn-ea"/>
        <a:cs typeface="Arial" charset="0"/>
      </a:defRPr>
    </a:lvl1pPr>
    <a:lvl2pPr marL="455613" indent="1588" algn="l" defTabSz="912813" rtl="0" fontAlgn="base">
      <a:spcBef>
        <a:spcPct val="0"/>
      </a:spcBef>
      <a:spcAft>
        <a:spcPct val="0"/>
      </a:spcAft>
      <a:defRPr kern="1200">
        <a:solidFill>
          <a:schemeClr val="tx1"/>
        </a:solidFill>
        <a:latin typeface="Arial" charset="0"/>
        <a:ea typeface="+mn-ea"/>
        <a:cs typeface="Arial" charset="0"/>
      </a:defRPr>
    </a:lvl2pPr>
    <a:lvl3pPr marL="912813" indent="1588" algn="l" defTabSz="912813" rtl="0" fontAlgn="base">
      <a:spcBef>
        <a:spcPct val="0"/>
      </a:spcBef>
      <a:spcAft>
        <a:spcPct val="0"/>
      </a:spcAft>
      <a:defRPr kern="1200">
        <a:solidFill>
          <a:schemeClr val="tx1"/>
        </a:solidFill>
        <a:latin typeface="Arial" charset="0"/>
        <a:ea typeface="+mn-ea"/>
        <a:cs typeface="Arial" charset="0"/>
      </a:defRPr>
    </a:lvl3pPr>
    <a:lvl4pPr marL="1370013" indent="1588" algn="l" defTabSz="912813" rtl="0" fontAlgn="base">
      <a:spcBef>
        <a:spcPct val="0"/>
      </a:spcBef>
      <a:spcAft>
        <a:spcPct val="0"/>
      </a:spcAft>
      <a:defRPr kern="1200">
        <a:solidFill>
          <a:schemeClr val="tx1"/>
        </a:solidFill>
        <a:latin typeface="Arial" charset="0"/>
        <a:ea typeface="+mn-ea"/>
        <a:cs typeface="Arial" charset="0"/>
      </a:defRPr>
    </a:lvl4pPr>
    <a:lvl5pPr marL="1827213" indent="1588" algn="l" defTabSz="912813"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4028">
          <p15:clr>
            <a:srgbClr val="A4A3A4"/>
          </p15:clr>
        </p15:guide>
        <p15:guide id="2" orient="horz" pos="2102">
          <p15:clr>
            <a:srgbClr val="A4A3A4"/>
          </p15:clr>
        </p15:guide>
        <p15:guide id="3" pos="320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CC"/>
    <a:srgbClr val="4BACC6"/>
    <a:srgbClr val="009A46"/>
    <a:srgbClr val="007A37"/>
    <a:srgbClr val="FA0000"/>
    <a:srgbClr val="23669D"/>
    <a:srgbClr val="94E09D"/>
    <a:srgbClr val="ABABAB"/>
    <a:srgbClr val="EAEAEA"/>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A107856-5554-42FB-B03E-39F5DBC370BA}" styleName="Средний стиль 4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FABFCF23-3B69-468F-B69F-88F6DE6A72F2}" styleName="Средний стиль 1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4C1A8A3-306A-4EB7-A6B1-4F7E0EB9C5D6}" styleName="Средний стиль 3 - акцент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9DCAF9ED-07DC-4A11-8D7F-57B35C25682E}" styleName="Средний стиль 1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A488322-F2BA-4B5B-9748-0D474271808F}" styleName="Средний стиль 3 - акцент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6E25E649-3F16-4E02-A733-19D2CDBF48F0}" styleName="Средний стиль 3 - акцент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C083E6E3-FA7D-4D7B-A595-EF9225AFEA82}" styleName="Светлый стиль 1 - акцент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E3FDE45-AF77-4B5C-9715-49D594BDF05E}" styleName="Светлый стиль 1 - акцент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8799B23B-EC83-4686-B30A-512413B5E67A}" styleName="Светлый стиль 3 - акцент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Стиль из темы 2 - акцент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8B1032C-EA38-4F05-BA0D-38AFFFC7BED3}" styleName="Светлый стиль 3 - акцент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A111915-BE36-4E01-A7E5-04B1672EAD32}" styleName="Светлый стиль 2 - акцент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91" autoAdjust="0"/>
    <p:restoredTop sz="99754" autoAdjust="0"/>
  </p:normalViewPr>
  <p:slideViewPr>
    <p:cSldViewPr snapToGrid="0">
      <p:cViewPr>
        <p:scale>
          <a:sx n="100" d="100"/>
          <a:sy n="100" d="100"/>
        </p:scale>
        <p:origin x="-120" y="-330"/>
      </p:cViewPr>
      <p:guideLst>
        <p:guide orient="horz" pos="4028"/>
        <p:guide orient="horz" pos="2102"/>
        <p:guide pos="3207"/>
      </p:guideLst>
    </p:cSldViewPr>
  </p:slideViewPr>
  <p:outlineViewPr>
    <p:cViewPr>
      <p:scale>
        <a:sx n="33" d="100"/>
        <a:sy n="33" d="100"/>
      </p:scale>
      <p:origin x="18" y="0"/>
    </p:cViewPr>
  </p:outlineViewPr>
  <p:notesTextViewPr>
    <p:cViewPr>
      <p:scale>
        <a:sx n="1" d="1"/>
        <a:sy n="1" d="1"/>
      </p:scale>
      <p:origin x="0" y="0"/>
    </p:cViewPr>
  </p:notesTextViewPr>
  <p:sorterViewPr>
    <p:cViewPr>
      <p:scale>
        <a:sx n="75" d="100"/>
        <a:sy n="75" d="100"/>
      </p:scale>
      <p:origin x="0" y="129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0DC502-539B-4C67-BE54-A3C0EEF565C8}" type="doc">
      <dgm:prSet loTypeId="urn:microsoft.com/office/officeart/2005/8/layout/hProcess6" loCatId="process" qsTypeId="urn:microsoft.com/office/officeart/2005/8/quickstyle/simple1" qsCatId="simple" csTypeId="urn:microsoft.com/office/officeart/2005/8/colors/accent5_5" csCatId="accent5" phldr="1"/>
      <dgm:spPr/>
      <dgm:t>
        <a:bodyPr/>
        <a:lstStyle/>
        <a:p>
          <a:endParaRPr lang="ru-RU"/>
        </a:p>
      </dgm:t>
    </dgm:pt>
    <dgm:pt modelId="{F130CFFC-044D-4F67-8A5C-C92CAA9BA7F8}">
      <dgm:prSet phldrT="[Текст]" custT="1"/>
      <dgm:spPr/>
      <dgm:t>
        <a:bodyPr/>
        <a:lstStyle/>
        <a:p>
          <a:r>
            <a:rPr lang="ru-RU" sz="1800" b="1" dirty="0" smtClean="0">
              <a:latin typeface="Times New Roman" panose="02020603050405020304" pitchFamily="18" charset="0"/>
              <a:cs typeface="Times New Roman" panose="02020603050405020304" pitchFamily="18" charset="0"/>
            </a:rPr>
            <a:t>Оценочный срок :</a:t>
          </a:r>
        </a:p>
        <a:p>
          <a:r>
            <a:rPr lang="ru-RU" sz="1800" b="1" dirty="0" smtClean="0">
              <a:latin typeface="Times New Roman" panose="02020603050405020304" pitchFamily="18" charset="0"/>
              <a:cs typeface="Times New Roman" panose="02020603050405020304" pitchFamily="18" charset="0"/>
            </a:rPr>
            <a:t>6 месяцев</a:t>
          </a:r>
          <a:endParaRPr lang="ru-RU" sz="1800" b="1" dirty="0">
            <a:latin typeface="Times New Roman" panose="02020603050405020304" pitchFamily="18" charset="0"/>
            <a:cs typeface="Times New Roman" panose="02020603050405020304" pitchFamily="18" charset="0"/>
          </a:endParaRPr>
        </a:p>
      </dgm:t>
    </dgm:pt>
    <dgm:pt modelId="{13B1EA11-0A32-4598-A6A4-6181C2A0D7C6}" type="parTrans" cxnId="{54FC3884-2BCE-434C-BD49-8BC215C62BB9}">
      <dgm:prSet/>
      <dgm:spPr/>
      <dgm:t>
        <a:bodyPr/>
        <a:lstStyle/>
        <a:p>
          <a:endParaRPr lang="ru-RU"/>
        </a:p>
      </dgm:t>
    </dgm:pt>
    <dgm:pt modelId="{97AC6C5E-E6B3-41D3-837A-0E01BD0E237A}" type="sibTrans" cxnId="{54FC3884-2BCE-434C-BD49-8BC215C62BB9}">
      <dgm:prSet/>
      <dgm:spPr/>
      <dgm:t>
        <a:bodyPr/>
        <a:lstStyle/>
        <a:p>
          <a:endParaRPr lang="ru-RU"/>
        </a:p>
      </dgm:t>
    </dgm:pt>
    <dgm:pt modelId="{31CFCBD1-4332-4684-B3B2-53AC7C288794}">
      <dgm:prSet phldrT="[Текст]" custT="1"/>
      <dgm:spPr/>
      <dgm:t>
        <a:bodyPr/>
        <a:lstStyle/>
        <a:p>
          <a:r>
            <a:rPr lang="ru-RU" sz="1800" b="0" dirty="0" smtClean="0">
              <a:latin typeface="Times New Roman" panose="02020603050405020304" pitchFamily="18" charset="0"/>
              <a:cs typeface="Times New Roman" panose="02020603050405020304" pitchFamily="18" charset="0"/>
            </a:rPr>
            <a:t>Выделение земельного участка под зданием общежития </a:t>
          </a:r>
        </a:p>
      </dgm:t>
    </dgm:pt>
    <dgm:pt modelId="{C07C1127-7332-4D92-90CE-F57AE634DD6A}" type="parTrans" cxnId="{06A37556-B758-4A04-B923-56A0F52CE3E8}">
      <dgm:prSet/>
      <dgm:spPr/>
      <dgm:t>
        <a:bodyPr/>
        <a:lstStyle/>
        <a:p>
          <a:endParaRPr lang="ru-RU"/>
        </a:p>
      </dgm:t>
    </dgm:pt>
    <dgm:pt modelId="{19A6933B-B31D-49B5-A6ED-10268BFA4DB1}" type="sibTrans" cxnId="{06A37556-B758-4A04-B923-56A0F52CE3E8}">
      <dgm:prSet/>
      <dgm:spPr/>
      <dgm:t>
        <a:bodyPr/>
        <a:lstStyle/>
        <a:p>
          <a:endParaRPr lang="ru-RU"/>
        </a:p>
      </dgm:t>
    </dgm:pt>
    <dgm:pt modelId="{71961B33-E114-44E5-8632-36E27A47E0F0}">
      <dgm:prSet phldrT="[Текст]" custT="1"/>
      <dgm:spPr>
        <a:solidFill>
          <a:srgbClr val="0099CC">
            <a:alpha val="49804"/>
          </a:srgbClr>
        </a:solidFill>
      </dgm:spPr>
      <dgm:t>
        <a:bodyPr/>
        <a:lstStyle/>
        <a:p>
          <a:r>
            <a:rPr lang="ru-RU" sz="1800" b="1" dirty="0" smtClean="0">
              <a:latin typeface="Times New Roman" panose="02020603050405020304" pitchFamily="18" charset="0"/>
              <a:cs typeface="Times New Roman" panose="02020603050405020304" pitchFamily="18" charset="0"/>
            </a:rPr>
            <a:t>Оценочный срок :</a:t>
          </a:r>
        </a:p>
        <a:p>
          <a:r>
            <a:rPr lang="ru-RU" sz="1800" b="1" dirty="0" smtClean="0">
              <a:latin typeface="Times New Roman" panose="02020603050405020304" pitchFamily="18" charset="0"/>
              <a:cs typeface="Times New Roman" panose="02020603050405020304" pitchFamily="18" charset="0"/>
            </a:rPr>
            <a:t>2 месяца</a:t>
          </a:r>
          <a:endParaRPr lang="ru-RU" sz="1800" b="1" dirty="0">
            <a:latin typeface="Times New Roman" panose="02020603050405020304" pitchFamily="18" charset="0"/>
            <a:cs typeface="Times New Roman" panose="02020603050405020304" pitchFamily="18" charset="0"/>
          </a:endParaRPr>
        </a:p>
      </dgm:t>
    </dgm:pt>
    <dgm:pt modelId="{E2EB666F-0EAF-42E5-AC24-D7934425C4D8}" type="parTrans" cxnId="{61ED4671-F019-4960-958F-2BCA8AF7C014}">
      <dgm:prSet/>
      <dgm:spPr/>
      <dgm:t>
        <a:bodyPr/>
        <a:lstStyle/>
        <a:p>
          <a:endParaRPr lang="ru-RU"/>
        </a:p>
      </dgm:t>
    </dgm:pt>
    <dgm:pt modelId="{09658EF0-0906-477C-ACC8-92DFF10CB3D1}" type="sibTrans" cxnId="{61ED4671-F019-4960-958F-2BCA8AF7C014}">
      <dgm:prSet/>
      <dgm:spPr/>
      <dgm:t>
        <a:bodyPr/>
        <a:lstStyle/>
        <a:p>
          <a:endParaRPr lang="ru-RU"/>
        </a:p>
      </dgm:t>
    </dgm:pt>
    <dgm:pt modelId="{4EADC8E1-737F-4F1F-811A-904E943E23B8}">
      <dgm:prSet phldrT="[Текст]" custT="1"/>
      <dgm:spPr/>
      <dgm:t>
        <a:bodyPr/>
        <a:lstStyle/>
        <a:p>
          <a:r>
            <a:rPr lang="ru-RU" sz="1800" b="0" dirty="0" smtClean="0">
              <a:latin typeface="Times New Roman" panose="02020603050405020304" pitchFamily="18" charset="0"/>
              <a:cs typeface="Times New Roman" panose="02020603050405020304" pitchFamily="18" charset="0"/>
            </a:rPr>
            <a:t>Передача земельного участка и здания общежития в муниципальную собственность</a:t>
          </a:r>
          <a:endParaRPr lang="ru-RU" sz="1800" b="0" dirty="0">
            <a:latin typeface="Times New Roman" panose="02020603050405020304" pitchFamily="18" charset="0"/>
            <a:cs typeface="Times New Roman" panose="02020603050405020304" pitchFamily="18" charset="0"/>
          </a:endParaRPr>
        </a:p>
      </dgm:t>
    </dgm:pt>
    <dgm:pt modelId="{374A71B6-2657-4629-898C-8250B21C4501}" type="parTrans" cxnId="{2DAAB505-429A-4D1A-B81D-9CD8E6845052}">
      <dgm:prSet/>
      <dgm:spPr/>
      <dgm:t>
        <a:bodyPr/>
        <a:lstStyle/>
        <a:p>
          <a:endParaRPr lang="ru-RU"/>
        </a:p>
      </dgm:t>
    </dgm:pt>
    <dgm:pt modelId="{6649A2D0-B55B-44B2-BC38-B04D1BFF4082}" type="sibTrans" cxnId="{2DAAB505-429A-4D1A-B81D-9CD8E6845052}">
      <dgm:prSet/>
      <dgm:spPr/>
      <dgm:t>
        <a:bodyPr/>
        <a:lstStyle/>
        <a:p>
          <a:endParaRPr lang="ru-RU"/>
        </a:p>
      </dgm:t>
    </dgm:pt>
    <dgm:pt modelId="{5D7449BB-C453-4BB0-8E62-00ABF51072DB}" type="pres">
      <dgm:prSet presAssocID="{270DC502-539B-4C67-BE54-A3C0EEF565C8}" presName="theList" presStyleCnt="0">
        <dgm:presLayoutVars>
          <dgm:dir/>
          <dgm:animLvl val="lvl"/>
          <dgm:resizeHandles val="exact"/>
        </dgm:presLayoutVars>
      </dgm:prSet>
      <dgm:spPr/>
    </dgm:pt>
    <dgm:pt modelId="{8052058F-8A24-49EE-97AF-A049CCEC9BED}" type="pres">
      <dgm:prSet presAssocID="{F130CFFC-044D-4F67-8A5C-C92CAA9BA7F8}" presName="compNode" presStyleCnt="0"/>
      <dgm:spPr/>
    </dgm:pt>
    <dgm:pt modelId="{24C6146C-AD40-417E-97E6-CE0EDB4BD097}" type="pres">
      <dgm:prSet presAssocID="{F130CFFC-044D-4F67-8A5C-C92CAA9BA7F8}" presName="noGeometry" presStyleCnt="0"/>
      <dgm:spPr/>
    </dgm:pt>
    <dgm:pt modelId="{E0E0FF64-169A-43F2-A8AF-9B2446F8B796}" type="pres">
      <dgm:prSet presAssocID="{F130CFFC-044D-4F67-8A5C-C92CAA9BA7F8}" presName="childTextVisible" presStyleLbl="bgAccFollowNode1" presStyleIdx="0" presStyleCnt="2">
        <dgm:presLayoutVars>
          <dgm:bulletEnabled val="1"/>
        </dgm:presLayoutVars>
      </dgm:prSet>
      <dgm:spPr/>
      <dgm:t>
        <a:bodyPr/>
        <a:lstStyle/>
        <a:p>
          <a:endParaRPr lang="ru-RU"/>
        </a:p>
      </dgm:t>
    </dgm:pt>
    <dgm:pt modelId="{E138744B-4C4B-40B3-B0E2-EB2CF448CD36}" type="pres">
      <dgm:prSet presAssocID="{F130CFFC-044D-4F67-8A5C-C92CAA9BA7F8}" presName="childTextHidden" presStyleLbl="bgAccFollowNode1" presStyleIdx="0" presStyleCnt="2"/>
      <dgm:spPr/>
      <dgm:t>
        <a:bodyPr/>
        <a:lstStyle/>
        <a:p>
          <a:endParaRPr lang="ru-RU"/>
        </a:p>
      </dgm:t>
    </dgm:pt>
    <dgm:pt modelId="{D6F951AC-9D18-4CA3-A8DF-F9C2A5C5686C}" type="pres">
      <dgm:prSet presAssocID="{F130CFFC-044D-4F67-8A5C-C92CAA9BA7F8}" presName="parentText" presStyleLbl="node1" presStyleIdx="0" presStyleCnt="2" custScaleX="116855" custLinFactNeighborX="3579">
        <dgm:presLayoutVars>
          <dgm:chMax val="1"/>
          <dgm:bulletEnabled val="1"/>
        </dgm:presLayoutVars>
      </dgm:prSet>
      <dgm:spPr/>
      <dgm:t>
        <a:bodyPr/>
        <a:lstStyle/>
        <a:p>
          <a:endParaRPr lang="ru-RU"/>
        </a:p>
      </dgm:t>
    </dgm:pt>
    <dgm:pt modelId="{73CD0F3D-FE4D-46E6-9D04-B752498DF69B}" type="pres">
      <dgm:prSet presAssocID="{F130CFFC-044D-4F67-8A5C-C92CAA9BA7F8}" presName="aSpace" presStyleCnt="0"/>
      <dgm:spPr/>
    </dgm:pt>
    <dgm:pt modelId="{7BD25E97-BF90-47F4-A71A-A803BFC0E702}" type="pres">
      <dgm:prSet presAssocID="{71961B33-E114-44E5-8632-36E27A47E0F0}" presName="compNode" presStyleCnt="0"/>
      <dgm:spPr/>
    </dgm:pt>
    <dgm:pt modelId="{853424A3-0559-411B-A4A9-17AC478C49A4}" type="pres">
      <dgm:prSet presAssocID="{71961B33-E114-44E5-8632-36E27A47E0F0}" presName="noGeometry" presStyleCnt="0"/>
      <dgm:spPr/>
    </dgm:pt>
    <dgm:pt modelId="{1BE51B4B-0FAF-4119-8EA0-58C0186D3402}" type="pres">
      <dgm:prSet presAssocID="{71961B33-E114-44E5-8632-36E27A47E0F0}" presName="childTextVisible" presStyleLbl="bgAccFollowNode1" presStyleIdx="1" presStyleCnt="2" custScaleX="112915" custScaleY="118855">
        <dgm:presLayoutVars>
          <dgm:bulletEnabled val="1"/>
        </dgm:presLayoutVars>
      </dgm:prSet>
      <dgm:spPr/>
      <dgm:t>
        <a:bodyPr/>
        <a:lstStyle/>
        <a:p>
          <a:endParaRPr lang="ru-RU"/>
        </a:p>
      </dgm:t>
    </dgm:pt>
    <dgm:pt modelId="{60276472-27A0-42C2-B53A-1DDE657AA497}" type="pres">
      <dgm:prSet presAssocID="{71961B33-E114-44E5-8632-36E27A47E0F0}" presName="childTextHidden" presStyleLbl="bgAccFollowNode1" presStyleIdx="1" presStyleCnt="2"/>
      <dgm:spPr/>
      <dgm:t>
        <a:bodyPr/>
        <a:lstStyle/>
        <a:p>
          <a:endParaRPr lang="ru-RU"/>
        </a:p>
      </dgm:t>
    </dgm:pt>
    <dgm:pt modelId="{8268E673-ED16-44E9-BD68-9677DC41B4C8}" type="pres">
      <dgm:prSet presAssocID="{71961B33-E114-44E5-8632-36E27A47E0F0}" presName="parentText" presStyleLbl="node1" presStyleIdx="1" presStyleCnt="2" custScaleX="113440" custLinFactNeighborX="-10186" custLinFactNeighborY="595">
        <dgm:presLayoutVars>
          <dgm:chMax val="1"/>
          <dgm:bulletEnabled val="1"/>
        </dgm:presLayoutVars>
      </dgm:prSet>
      <dgm:spPr/>
      <dgm:t>
        <a:bodyPr/>
        <a:lstStyle/>
        <a:p>
          <a:endParaRPr lang="ru-RU"/>
        </a:p>
      </dgm:t>
    </dgm:pt>
  </dgm:ptLst>
  <dgm:cxnLst>
    <dgm:cxn modelId="{2DAAB505-429A-4D1A-B81D-9CD8E6845052}" srcId="{71961B33-E114-44E5-8632-36E27A47E0F0}" destId="{4EADC8E1-737F-4F1F-811A-904E943E23B8}" srcOrd="0" destOrd="0" parTransId="{374A71B6-2657-4629-898C-8250B21C4501}" sibTransId="{6649A2D0-B55B-44B2-BC38-B04D1BFF4082}"/>
    <dgm:cxn modelId="{344552E5-06FB-4618-8404-535BD0B9FC25}" type="presOf" srcId="{31CFCBD1-4332-4684-B3B2-53AC7C288794}" destId="{E138744B-4C4B-40B3-B0E2-EB2CF448CD36}" srcOrd="1" destOrd="0" presId="urn:microsoft.com/office/officeart/2005/8/layout/hProcess6"/>
    <dgm:cxn modelId="{54FC3884-2BCE-434C-BD49-8BC215C62BB9}" srcId="{270DC502-539B-4C67-BE54-A3C0EEF565C8}" destId="{F130CFFC-044D-4F67-8A5C-C92CAA9BA7F8}" srcOrd="0" destOrd="0" parTransId="{13B1EA11-0A32-4598-A6A4-6181C2A0D7C6}" sibTransId="{97AC6C5E-E6B3-41D3-837A-0E01BD0E237A}"/>
    <dgm:cxn modelId="{61ED4671-F019-4960-958F-2BCA8AF7C014}" srcId="{270DC502-539B-4C67-BE54-A3C0EEF565C8}" destId="{71961B33-E114-44E5-8632-36E27A47E0F0}" srcOrd="1" destOrd="0" parTransId="{E2EB666F-0EAF-42E5-AC24-D7934425C4D8}" sibTransId="{09658EF0-0906-477C-ACC8-92DFF10CB3D1}"/>
    <dgm:cxn modelId="{579D0BEE-328A-49A8-9247-290CC83A0CB3}" type="presOf" srcId="{270DC502-539B-4C67-BE54-A3C0EEF565C8}" destId="{5D7449BB-C453-4BB0-8E62-00ABF51072DB}" srcOrd="0" destOrd="0" presId="urn:microsoft.com/office/officeart/2005/8/layout/hProcess6"/>
    <dgm:cxn modelId="{9399DA4D-48D4-4226-BBE8-D45DC6F753A4}" type="presOf" srcId="{4EADC8E1-737F-4F1F-811A-904E943E23B8}" destId="{1BE51B4B-0FAF-4119-8EA0-58C0186D3402}" srcOrd="0" destOrd="0" presId="urn:microsoft.com/office/officeart/2005/8/layout/hProcess6"/>
    <dgm:cxn modelId="{FC4F6A00-CF0F-4486-97BD-3FF2E529C365}" type="presOf" srcId="{F130CFFC-044D-4F67-8A5C-C92CAA9BA7F8}" destId="{D6F951AC-9D18-4CA3-A8DF-F9C2A5C5686C}" srcOrd="0" destOrd="0" presId="urn:microsoft.com/office/officeart/2005/8/layout/hProcess6"/>
    <dgm:cxn modelId="{06A37556-B758-4A04-B923-56A0F52CE3E8}" srcId="{F130CFFC-044D-4F67-8A5C-C92CAA9BA7F8}" destId="{31CFCBD1-4332-4684-B3B2-53AC7C288794}" srcOrd="0" destOrd="0" parTransId="{C07C1127-7332-4D92-90CE-F57AE634DD6A}" sibTransId="{19A6933B-B31D-49B5-A6ED-10268BFA4DB1}"/>
    <dgm:cxn modelId="{719B1CF0-5501-4EB2-88FF-3DC1C5450EA9}" type="presOf" srcId="{31CFCBD1-4332-4684-B3B2-53AC7C288794}" destId="{E0E0FF64-169A-43F2-A8AF-9B2446F8B796}" srcOrd="0" destOrd="0" presId="urn:microsoft.com/office/officeart/2005/8/layout/hProcess6"/>
    <dgm:cxn modelId="{28434F6E-409D-4558-8AC7-174C6AEBC9E5}" type="presOf" srcId="{71961B33-E114-44E5-8632-36E27A47E0F0}" destId="{8268E673-ED16-44E9-BD68-9677DC41B4C8}" srcOrd="0" destOrd="0" presId="urn:microsoft.com/office/officeart/2005/8/layout/hProcess6"/>
    <dgm:cxn modelId="{D67FDA51-5071-4F58-8ED5-59C2389DFA73}" type="presOf" srcId="{4EADC8E1-737F-4F1F-811A-904E943E23B8}" destId="{60276472-27A0-42C2-B53A-1DDE657AA497}" srcOrd="1" destOrd="0" presId="urn:microsoft.com/office/officeart/2005/8/layout/hProcess6"/>
    <dgm:cxn modelId="{638AC470-6F0D-4922-90CD-4D778DF0B7A9}" type="presParOf" srcId="{5D7449BB-C453-4BB0-8E62-00ABF51072DB}" destId="{8052058F-8A24-49EE-97AF-A049CCEC9BED}" srcOrd="0" destOrd="0" presId="urn:microsoft.com/office/officeart/2005/8/layout/hProcess6"/>
    <dgm:cxn modelId="{8548794B-7553-43FB-9E99-49ADBE3DC2EF}" type="presParOf" srcId="{8052058F-8A24-49EE-97AF-A049CCEC9BED}" destId="{24C6146C-AD40-417E-97E6-CE0EDB4BD097}" srcOrd="0" destOrd="0" presId="urn:microsoft.com/office/officeart/2005/8/layout/hProcess6"/>
    <dgm:cxn modelId="{AA628AFF-8472-4555-B121-8DF181ECC608}" type="presParOf" srcId="{8052058F-8A24-49EE-97AF-A049CCEC9BED}" destId="{E0E0FF64-169A-43F2-A8AF-9B2446F8B796}" srcOrd="1" destOrd="0" presId="urn:microsoft.com/office/officeart/2005/8/layout/hProcess6"/>
    <dgm:cxn modelId="{EE5B6BF6-4D7B-477F-8CB4-0D46FBD6A911}" type="presParOf" srcId="{8052058F-8A24-49EE-97AF-A049CCEC9BED}" destId="{E138744B-4C4B-40B3-B0E2-EB2CF448CD36}" srcOrd="2" destOrd="0" presId="urn:microsoft.com/office/officeart/2005/8/layout/hProcess6"/>
    <dgm:cxn modelId="{86C7DE24-E967-472C-B0CB-20DDCD5EEB2F}" type="presParOf" srcId="{8052058F-8A24-49EE-97AF-A049CCEC9BED}" destId="{D6F951AC-9D18-4CA3-A8DF-F9C2A5C5686C}" srcOrd="3" destOrd="0" presId="urn:microsoft.com/office/officeart/2005/8/layout/hProcess6"/>
    <dgm:cxn modelId="{4F6A2D58-2679-479E-8BA7-9431DDC6D797}" type="presParOf" srcId="{5D7449BB-C453-4BB0-8E62-00ABF51072DB}" destId="{73CD0F3D-FE4D-46E6-9D04-B752498DF69B}" srcOrd="1" destOrd="0" presId="urn:microsoft.com/office/officeart/2005/8/layout/hProcess6"/>
    <dgm:cxn modelId="{FA1E26D5-DF45-48FA-8B69-9BFCE57F3BBF}" type="presParOf" srcId="{5D7449BB-C453-4BB0-8E62-00ABF51072DB}" destId="{7BD25E97-BF90-47F4-A71A-A803BFC0E702}" srcOrd="2" destOrd="0" presId="urn:microsoft.com/office/officeart/2005/8/layout/hProcess6"/>
    <dgm:cxn modelId="{462EE81C-E279-4BA4-A5BF-71650161694D}" type="presParOf" srcId="{7BD25E97-BF90-47F4-A71A-A803BFC0E702}" destId="{853424A3-0559-411B-A4A9-17AC478C49A4}" srcOrd="0" destOrd="0" presId="urn:microsoft.com/office/officeart/2005/8/layout/hProcess6"/>
    <dgm:cxn modelId="{41AE0EFA-28AB-40E4-888B-BBDF52747BC1}" type="presParOf" srcId="{7BD25E97-BF90-47F4-A71A-A803BFC0E702}" destId="{1BE51B4B-0FAF-4119-8EA0-58C0186D3402}" srcOrd="1" destOrd="0" presId="urn:microsoft.com/office/officeart/2005/8/layout/hProcess6"/>
    <dgm:cxn modelId="{00CD2DF7-59CA-4AD2-9DCC-C90B13FC8D90}" type="presParOf" srcId="{7BD25E97-BF90-47F4-A71A-A803BFC0E702}" destId="{60276472-27A0-42C2-B53A-1DDE657AA497}" srcOrd="2" destOrd="0" presId="urn:microsoft.com/office/officeart/2005/8/layout/hProcess6"/>
    <dgm:cxn modelId="{B40F7CA2-2EF6-4004-BBD3-D6426604C25E}" type="presParOf" srcId="{7BD25E97-BF90-47F4-A71A-A803BFC0E702}" destId="{8268E673-ED16-44E9-BD68-9677DC41B4C8}" srcOrd="3" destOrd="0" presId="urn:microsoft.com/office/officeart/2005/8/layout/hProcess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6083FBD-15F6-4F25-84F9-7C434EF80F8A}" type="doc">
      <dgm:prSet loTypeId="urn:microsoft.com/office/officeart/2005/8/layout/vList6" loCatId="list" qsTypeId="urn:microsoft.com/office/officeart/2005/8/quickstyle/simple4" qsCatId="simple" csTypeId="urn:microsoft.com/office/officeart/2005/8/colors/accent5_5" csCatId="accent5" phldr="1"/>
      <dgm:spPr/>
      <dgm:t>
        <a:bodyPr/>
        <a:lstStyle/>
        <a:p>
          <a:endParaRPr lang="ru-RU"/>
        </a:p>
      </dgm:t>
    </dgm:pt>
    <dgm:pt modelId="{E6934ABC-3773-473B-80B2-C65D75DA588F}">
      <dgm:prSet phldrT="[Текст]" custT="1"/>
      <dgm:spPr/>
      <dgm:t>
        <a:bodyPr/>
        <a:lstStyle/>
        <a:p>
          <a:r>
            <a:rPr lang="ru-RU" sz="2800" b="1" i="1" dirty="0" smtClean="0">
              <a:latin typeface="Times New Roman" panose="02020603050405020304" pitchFamily="18" charset="0"/>
              <a:cs typeface="Times New Roman" panose="02020603050405020304" pitchFamily="18" charset="0"/>
            </a:rPr>
            <a:t>г.о. Реутов</a:t>
          </a:r>
          <a:endParaRPr lang="ru-RU" sz="2800" i="1" dirty="0"/>
        </a:p>
      </dgm:t>
    </dgm:pt>
    <dgm:pt modelId="{AF65D9A9-B7D8-417F-9117-2C74952F6AB3}" type="parTrans" cxnId="{013481BD-58F6-4703-8AF1-A37DFCEA62A0}">
      <dgm:prSet/>
      <dgm:spPr/>
      <dgm:t>
        <a:bodyPr/>
        <a:lstStyle/>
        <a:p>
          <a:endParaRPr lang="ru-RU"/>
        </a:p>
      </dgm:t>
    </dgm:pt>
    <dgm:pt modelId="{240BA0BE-F6AC-4391-962E-FA86FF24332D}" type="sibTrans" cxnId="{013481BD-58F6-4703-8AF1-A37DFCEA62A0}">
      <dgm:prSet/>
      <dgm:spPr/>
      <dgm:t>
        <a:bodyPr/>
        <a:lstStyle/>
        <a:p>
          <a:endParaRPr lang="ru-RU"/>
        </a:p>
      </dgm:t>
    </dgm:pt>
    <dgm:pt modelId="{C1CB46B9-1282-4E5D-8356-D4587AA7FA40}">
      <dgm:prSet phldrT="[Текст]" custT="1"/>
      <dgm:spPr/>
      <dgm:t>
        <a:bodyPr anchor="ctr"/>
        <a:lstStyle/>
        <a:p>
          <a:r>
            <a:rPr lang="ru-RU" sz="1900" dirty="0" smtClean="0">
              <a:solidFill>
                <a:schemeClr val="tx1"/>
              </a:solidFill>
              <a:effectLst/>
              <a:latin typeface="Times New Roman" panose="02020603050405020304" pitchFamily="18" charset="0"/>
              <a:ea typeface="+mn-ea"/>
              <a:cs typeface="Times New Roman" panose="02020603050405020304" pitchFamily="18" charset="0"/>
            </a:rPr>
            <a:t>«Разработка и предоставление инвестором планировки помещений коворкинг-центра».            </a:t>
          </a:r>
          <a:r>
            <a:rPr lang="ru-RU" sz="1700" b="1" i="1" dirty="0" smtClean="0">
              <a:solidFill>
                <a:srgbClr val="00B050"/>
              </a:solidFill>
              <a:effectLst/>
              <a:latin typeface="Times New Roman" panose="02020603050405020304" pitchFamily="18" charset="0"/>
              <a:cs typeface="Times New Roman" panose="02020603050405020304" pitchFamily="18" charset="0"/>
            </a:rPr>
            <a:t>Срок:</a:t>
          </a:r>
          <a:r>
            <a:rPr lang="ru-RU" sz="1700" b="1" i="1" baseline="0" dirty="0" smtClean="0">
              <a:solidFill>
                <a:srgbClr val="00B050"/>
              </a:solidFill>
              <a:effectLst/>
              <a:latin typeface="Times New Roman" panose="02020603050405020304" pitchFamily="18" charset="0"/>
              <a:cs typeface="Times New Roman" panose="02020603050405020304" pitchFamily="18" charset="0"/>
            </a:rPr>
            <a:t> первая половина июня</a:t>
          </a:r>
          <a:endParaRPr lang="ru-RU" sz="1900" b="1" dirty="0"/>
        </a:p>
      </dgm:t>
    </dgm:pt>
    <dgm:pt modelId="{27029F6F-EB29-4E91-B846-CA68B8300B11}" type="parTrans" cxnId="{F09BAB8C-85FA-4C42-A800-82BF22557B6D}">
      <dgm:prSet/>
      <dgm:spPr/>
      <dgm:t>
        <a:bodyPr/>
        <a:lstStyle/>
        <a:p>
          <a:endParaRPr lang="ru-RU"/>
        </a:p>
      </dgm:t>
    </dgm:pt>
    <dgm:pt modelId="{AA5CD77A-482F-49AF-8E61-8DD8FCFBDA23}" type="sibTrans" cxnId="{F09BAB8C-85FA-4C42-A800-82BF22557B6D}">
      <dgm:prSet/>
      <dgm:spPr/>
      <dgm:t>
        <a:bodyPr/>
        <a:lstStyle/>
        <a:p>
          <a:endParaRPr lang="ru-RU"/>
        </a:p>
      </dgm:t>
    </dgm:pt>
    <dgm:pt modelId="{96D3594C-B15C-41CB-BD20-6C3C5F58C19D}">
      <dgm:prSet phldrT="[Текст]" custT="1"/>
      <dgm:spPr/>
      <dgm:t>
        <a:bodyPr/>
        <a:lstStyle/>
        <a:p>
          <a:r>
            <a:rPr lang="ru-RU" sz="2800" b="1" i="1" dirty="0" smtClean="0">
              <a:effectLst/>
              <a:latin typeface="Times New Roman" panose="02020603050405020304" pitchFamily="18" charset="0"/>
              <a:cs typeface="Times New Roman" panose="02020603050405020304" pitchFamily="18" charset="0"/>
            </a:rPr>
            <a:t>г.о. Долгопрудный</a:t>
          </a:r>
          <a:endParaRPr lang="ru-RU" sz="2800" i="1" dirty="0"/>
        </a:p>
      </dgm:t>
    </dgm:pt>
    <dgm:pt modelId="{76A37B53-73B6-41AC-B655-64E3F6822B4C}" type="parTrans" cxnId="{B40B0E5B-955C-44D9-A157-419DC9019DCD}">
      <dgm:prSet/>
      <dgm:spPr/>
      <dgm:t>
        <a:bodyPr/>
        <a:lstStyle/>
        <a:p>
          <a:endParaRPr lang="ru-RU"/>
        </a:p>
      </dgm:t>
    </dgm:pt>
    <dgm:pt modelId="{76435A1A-8F10-49DB-B068-56CBC1521A3E}" type="sibTrans" cxnId="{B40B0E5B-955C-44D9-A157-419DC9019DCD}">
      <dgm:prSet/>
      <dgm:spPr/>
      <dgm:t>
        <a:bodyPr/>
        <a:lstStyle/>
        <a:p>
          <a:endParaRPr lang="ru-RU"/>
        </a:p>
      </dgm:t>
    </dgm:pt>
    <dgm:pt modelId="{F509E2AF-B31B-4F4F-8F6B-72C25F465DAF}">
      <dgm:prSet phldrT="[Текст]" custT="1"/>
      <dgm:spPr/>
      <dgm:t>
        <a:bodyPr anchor="ctr"/>
        <a:lstStyle/>
        <a:p>
          <a:pPr algn="l"/>
          <a:r>
            <a:rPr lang="ru-RU" sz="1800" dirty="0" smtClean="0">
              <a:solidFill>
                <a:schemeClr val="tx1"/>
              </a:solidFill>
              <a:latin typeface="Times New Roman" panose="02020603050405020304" pitchFamily="18" charset="0"/>
              <a:cs typeface="Times New Roman" panose="02020603050405020304" pitchFamily="18" charset="0"/>
            </a:rPr>
            <a:t>После проведения конкурсного отбора в МИИ, приступят к выполнению мероприятия «Принятие постановления о предоставлении субъекту МСП нежилого помещения»</a:t>
          </a:r>
          <a:endParaRPr lang="ru-RU" sz="1800" b="1" dirty="0">
            <a:solidFill>
              <a:srgbClr val="007A37"/>
            </a:solidFill>
            <a:latin typeface="Times New Roman" panose="02020603050405020304" pitchFamily="18" charset="0"/>
            <a:cs typeface="Times New Roman" panose="02020603050405020304" pitchFamily="18" charset="0"/>
          </a:endParaRPr>
        </a:p>
      </dgm:t>
    </dgm:pt>
    <dgm:pt modelId="{A3E0F422-259B-455E-9FFA-D4BB6E25609D}" type="parTrans" cxnId="{FE3E2EC8-40B3-44AE-9898-8E8C1101FE16}">
      <dgm:prSet/>
      <dgm:spPr/>
      <dgm:t>
        <a:bodyPr/>
        <a:lstStyle/>
        <a:p>
          <a:endParaRPr lang="ru-RU"/>
        </a:p>
      </dgm:t>
    </dgm:pt>
    <dgm:pt modelId="{741B874B-0E73-49D2-90D1-62002C36AED6}" type="sibTrans" cxnId="{FE3E2EC8-40B3-44AE-9898-8E8C1101FE16}">
      <dgm:prSet/>
      <dgm:spPr/>
      <dgm:t>
        <a:bodyPr/>
        <a:lstStyle/>
        <a:p>
          <a:endParaRPr lang="ru-RU"/>
        </a:p>
      </dgm:t>
    </dgm:pt>
    <dgm:pt modelId="{000779DF-07D9-4B60-BD30-13F9B5F84BC9}">
      <dgm:prSet custT="1"/>
      <dgm:spPr/>
      <dgm:t>
        <a:bodyPr/>
        <a:lstStyle/>
        <a:p>
          <a:r>
            <a:rPr lang="ru-RU" sz="2800" b="1" i="1" dirty="0" smtClean="0">
              <a:effectLst/>
              <a:latin typeface="Times New Roman" panose="02020603050405020304" pitchFamily="18" charset="0"/>
              <a:cs typeface="Times New Roman" panose="02020603050405020304" pitchFamily="18" charset="0"/>
            </a:rPr>
            <a:t>г.о. Красногорск </a:t>
          </a:r>
          <a:endParaRPr lang="ru-RU" sz="2800" i="1" dirty="0"/>
        </a:p>
      </dgm:t>
    </dgm:pt>
    <dgm:pt modelId="{1CB7859B-8A68-4E52-B888-63AF337EFFCD}" type="parTrans" cxnId="{4CAAC391-8F2A-4910-96AF-0A0AD3864765}">
      <dgm:prSet/>
      <dgm:spPr/>
      <dgm:t>
        <a:bodyPr/>
        <a:lstStyle/>
        <a:p>
          <a:endParaRPr lang="ru-RU"/>
        </a:p>
      </dgm:t>
    </dgm:pt>
    <dgm:pt modelId="{8077F120-E38E-45FA-B9D6-6DFDFBEFF66C}" type="sibTrans" cxnId="{4CAAC391-8F2A-4910-96AF-0A0AD3864765}">
      <dgm:prSet/>
      <dgm:spPr/>
      <dgm:t>
        <a:bodyPr/>
        <a:lstStyle/>
        <a:p>
          <a:endParaRPr lang="ru-RU"/>
        </a:p>
      </dgm:t>
    </dgm:pt>
    <dgm:pt modelId="{291D32E2-787E-435A-83BF-30B6AC3DDF4C}">
      <dgm:prSet custT="1"/>
      <dgm:spPr/>
      <dgm:t>
        <a:bodyPr anchor="ctr"/>
        <a:lstStyle/>
        <a:p>
          <a:r>
            <a:rPr lang="ru-RU" sz="1900" dirty="0" smtClean="0">
              <a:solidFill>
                <a:schemeClr val="tx1"/>
              </a:solidFill>
              <a:effectLst/>
              <a:latin typeface="Times New Roman" panose="02020603050405020304" pitchFamily="18" charset="0"/>
              <a:ea typeface="+mn-ea"/>
              <a:cs typeface="Times New Roman" panose="02020603050405020304" pitchFamily="18" charset="0"/>
            </a:rPr>
            <a:t>«Проведение маркетинговой компании»               </a:t>
          </a:r>
          <a:r>
            <a:rPr lang="ru-RU" sz="1700" b="1" i="1" dirty="0" smtClean="0">
              <a:solidFill>
                <a:srgbClr val="00B050"/>
              </a:solidFill>
              <a:effectLst/>
              <a:latin typeface="Times New Roman" panose="02020603050405020304" pitchFamily="18" charset="0"/>
              <a:cs typeface="Times New Roman" panose="02020603050405020304" pitchFamily="18" charset="0"/>
            </a:rPr>
            <a:t>Срок: до ноября</a:t>
          </a:r>
          <a:endParaRPr lang="ru-RU" sz="1700" dirty="0"/>
        </a:p>
      </dgm:t>
    </dgm:pt>
    <dgm:pt modelId="{5F86D426-A7C0-4FB4-9165-2CFF9E810E08}" type="parTrans" cxnId="{F8F8E58B-2AAE-4F59-838A-D944E5DE5825}">
      <dgm:prSet/>
      <dgm:spPr/>
      <dgm:t>
        <a:bodyPr/>
        <a:lstStyle/>
        <a:p>
          <a:endParaRPr lang="ru-RU"/>
        </a:p>
      </dgm:t>
    </dgm:pt>
    <dgm:pt modelId="{883C323A-5C29-4340-A21F-0FEBE2F294A8}" type="sibTrans" cxnId="{F8F8E58B-2AAE-4F59-838A-D944E5DE5825}">
      <dgm:prSet/>
      <dgm:spPr/>
      <dgm:t>
        <a:bodyPr/>
        <a:lstStyle/>
        <a:p>
          <a:endParaRPr lang="ru-RU"/>
        </a:p>
      </dgm:t>
    </dgm:pt>
    <dgm:pt modelId="{279BAE7F-2DEB-4791-B024-010BBCDC575B}">
      <dgm:prSet custT="1"/>
      <dgm:spPr/>
      <dgm:t>
        <a:bodyPr anchor="ctr"/>
        <a:lstStyle/>
        <a:p>
          <a:r>
            <a:rPr lang="ru-RU" sz="1900" b="1" i="0" dirty="0" smtClean="0">
              <a:solidFill>
                <a:schemeClr val="accent5">
                  <a:lumMod val="50000"/>
                </a:schemeClr>
              </a:solidFill>
              <a:effectLst/>
              <a:latin typeface="Times New Roman" panose="02020603050405020304" pitchFamily="18" charset="0"/>
              <a:cs typeface="Times New Roman" panose="02020603050405020304" pitchFamily="18" charset="0"/>
            </a:rPr>
            <a:t>Последующие</a:t>
          </a:r>
          <a:r>
            <a:rPr lang="ru-RU" sz="1900" b="1" i="0" baseline="0" dirty="0" smtClean="0">
              <a:solidFill>
                <a:schemeClr val="accent5">
                  <a:lumMod val="50000"/>
                </a:schemeClr>
              </a:solidFill>
              <a:effectLst/>
              <a:latin typeface="Times New Roman" panose="02020603050405020304" pitchFamily="18" charset="0"/>
              <a:cs typeface="Times New Roman" panose="02020603050405020304" pitchFamily="18" charset="0"/>
            </a:rPr>
            <a:t> этапы выполняет инвестор: «Проектирование» </a:t>
          </a:r>
          <a:r>
            <a:rPr lang="ru-RU" sz="1900" b="1" i="0" baseline="0" dirty="0" smtClean="0">
              <a:solidFill>
                <a:schemeClr val="accent5">
                  <a:lumMod val="50000"/>
                </a:schemeClr>
              </a:solidFill>
              <a:effectLst/>
              <a:latin typeface="Times New Roman" panose="02020603050405020304" pitchFamily="18" charset="0"/>
              <a:cs typeface="Times New Roman" panose="02020603050405020304" pitchFamily="18" charset="0"/>
              <a:sym typeface="Wingdings" panose="05000000000000000000" pitchFamily="2" charset="2"/>
            </a:rPr>
            <a:t></a:t>
          </a:r>
          <a:r>
            <a:rPr lang="en-US" sz="1900" b="1" i="0" baseline="0" dirty="0" smtClean="0">
              <a:solidFill>
                <a:schemeClr val="accent5">
                  <a:lumMod val="50000"/>
                </a:schemeClr>
              </a:solidFill>
              <a:effectLst/>
              <a:latin typeface="Times New Roman" panose="02020603050405020304" pitchFamily="18" charset="0"/>
              <a:cs typeface="Times New Roman" panose="02020603050405020304" pitchFamily="18" charset="0"/>
              <a:sym typeface="Wingdings" panose="05000000000000000000" pitchFamily="2" charset="2"/>
            </a:rPr>
            <a:t> </a:t>
          </a:r>
          <a:r>
            <a:rPr lang="ru-RU" sz="1900" b="1" i="1" dirty="0" smtClean="0">
              <a:solidFill>
                <a:srgbClr val="00B050"/>
              </a:solidFill>
              <a:effectLst/>
              <a:latin typeface="Times New Roman" panose="02020603050405020304" pitchFamily="18" charset="0"/>
              <a:cs typeface="Times New Roman" panose="02020603050405020304" pitchFamily="18" charset="0"/>
            </a:rPr>
            <a:t>Срок:</a:t>
          </a:r>
          <a:r>
            <a:rPr lang="ru-RU" sz="1900" b="1" i="1" baseline="0" dirty="0" smtClean="0">
              <a:solidFill>
                <a:srgbClr val="00B050"/>
              </a:solidFill>
              <a:effectLst/>
              <a:latin typeface="Times New Roman" panose="02020603050405020304" pitchFamily="18" charset="0"/>
              <a:cs typeface="Times New Roman" panose="02020603050405020304" pitchFamily="18" charset="0"/>
            </a:rPr>
            <a:t> июль 2016</a:t>
          </a:r>
          <a:r>
            <a:rPr lang="ru-RU" sz="1900" b="1" i="0" baseline="0" dirty="0" smtClean="0">
              <a:solidFill>
                <a:schemeClr val="tx1"/>
              </a:solidFill>
              <a:effectLst/>
              <a:latin typeface="Times New Roman" panose="02020603050405020304" pitchFamily="18" charset="0"/>
              <a:cs typeface="Times New Roman" panose="02020603050405020304" pitchFamily="18" charset="0"/>
            </a:rPr>
            <a:t> </a:t>
          </a:r>
        </a:p>
      </dgm:t>
    </dgm:pt>
    <dgm:pt modelId="{BB4D637A-6DC4-4119-9EAB-50D63A0E8F42}" type="parTrans" cxnId="{5CDEE4FF-3453-41CF-9CAC-AB4F39C879DB}">
      <dgm:prSet/>
      <dgm:spPr/>
      <dgm:t>
        <a:bodyPr/>
        <a:lstStyle/>
        <a:p>
          <a:endParaRPr lang="ru-RU"/>
        </a:p>
      </dgm:t>
    </dgm:pt>
    <dgm:pt modelId="{53FA3D5A-718B-4B57-831F-9EE60A88BAC3}" type="sibTrans" cxnId="{5CDEE4FF-3453-41CF-9CAC-AB4F39C879DB}">
      <dgm:prSet/>
      <dgm:spPr/>
      <dgm:t>
        <a:bodyPr/>
        <a:lstStyle/>
        <a:p>
          <a:endParaRPr lang="ru-RU"/>
        </a:p>
      </dgm:t>
    </dgm:pt>
    <dgm:pt modelId="{091529BD-92B3-495E-8883-B1104AD9998C}" type="pres">
      <dgm:prSet presAssocID="{D6083FBD-15F6-4F25-84F9-7C434EF80F8A}" presName="Name0" presStyleCnt="0">
        <dgm:presLayoutVars>
          <dgm:dir/>
          <dgm:animLvl val="lvl"/>
          <dgm:resizeHandles/>
        </dgm:presLayoutVars>
      </dgm:prSet>
      <dgm:spPr/>
      <dgm:t>
        <a:bodyPr/>
        <a:lstStyle/>
        <a:p>
          <a:endParaRPr lang="ru-RU"/>
        </a:p>
      </dgm:t>
    </dgm:pt>
    <dgm:pt modelId="{D0F025E0-4666-4FAB-8A03-1DE602011BDD}" type="pres">
      <dgm:prSet presAssocID="{E6934ABC-3773-473B-80B2-C65D75DA588F}" presName="linNode" presStyleCnt="0"/>
      <dgm:spPr/>
    </dgm:pt>
    <dgm:pt modelId="{5B001BF9-0247-4063-9880-7421E86B2DA9}" type="pres">
      <dgm:prSet presAssocID="{E6934ABC-3773-473B-80B2-C65D75DA588F}" presName="parentShp" presStyleLbl="node1" presStyleIdx="0" presStyleCnt="3" custScaleY="43349">
        <dgm:presLayoutVars>
          <dgm:bulletEnabled val="1"/>
        </dgm:presLayoutVars>
      </dgm:prSet>
      <dgm:spPr/>
      <dgm:t>
        <a:bodyPr/>
        <a:lstStyle/>
        <a:p>
          <a:endParaRPr lang="ru-RU"/>
        </a:p>
      </dgm:t>
    </dgm:pt>
    <dgm:pt modelId="{FFDD5261-4D8D-4B82-94FB-229B796979B6}" type="pres">
      <dgm:prSet presAssocID="{E6934ABC-3773-473B-80B2-C65D75DA588F}" presName="childShp" presStyleLbl="bgAccFollowNode1" presStyleIdx="0" presStyleCnt="3" custScaleY="79264">
        <dgm:presLayoutVars>
          <dgm:bulletEnabled val="1"/>
        </dgm:presLayoutVars>
      </dgm:prSet>
      <dgm:spPr/>
      <dgm:t>
        <a:bodyPr/>
        <a:lstStyle/>
        <a:p>
          <a:endParaRPr lang="ru-RU"/>
        </a:p>
      </dgm:t>
    </dgm:pt>
    <dgm:pt modelId="{53A0E2D9-DD62-4DAB-B516-E47C4DF6203A}" type="pres">
      <dgm:prSet presAssocID="{240BA0BE-F6AC-4391-962E-FA86FF24332D}" presName="spacing" presStyleCnt="0"/>
      <dgm:spPr/>
    </dgm:pt>
    <dgm:pt modelId="{09C5AD94-A894-4CD3-89FD-747B351254DF}" type="pres">
      <dgm:prSet presAssocID="{96D3594C-B15C-41CB-BD20-6C3C5F58C19D}" presName="linNode" presStyleCnt="0"/>
      <dgm:spPr/>
    </dgm:pt>
    <dgm:pt modelId="{899CB5ED-FFF0-4203-87D4-DE2E47EC0AA5}" type="pres">
      <dgm:prSet presAssocID="{96D3594C-B15C-41CB-BD20-6C3C5F58C19D}" presName="parentShp" presStyleLbl="node1" presStyleIdx="1" presStyleCnt="3" custScaleY="47107">
        <dgm:presLayoutVars>
          <dgm:bulletEnabled val="1"/>
        </dgm:presLayoutVars>
      </dgm:prSet>
      <dgm:spPr/>
      <dgm:t>
        <a:bodyPr/>
        <a:lstStyle/>
        <a:p>
          <a:endParaRPr lang="ru-RU"/>
        </a:p>
      </dgm:t>
    </dgm:pt>
    <dgm:pt modelId="{A7752048-4B2A-4D2F-AA18-50C655DD6CB8}" type="pres">
      <dgm:prSet presAssocID="{96D3594C-B15C-41CB-BD20-6C3C5F58C19D}" presName="childShp" presStyleLbl="bgAccFollowNode1" presStyleIdx="1" presStyleCnt="3" custScaleY="105739">
        <dgm:presLayoutVars>
          <dgm:bulletEnabled val="1"/>
        </dgm:presLayoutVars>
      </dgm:prSet>
      <dgm:spPr/>
      <dgm:t>
        <a:bodyPr/>
        <a:lstStyle/>
        <a:p>
          <a:endParaRPr lang="ru-RU"/>
        </a:p>
      </dgm:t>
    </dgm:pt>
    <dgm:pt modelId="{9802D1E4-2D1C-44B4-AE19-6573D2610910}" type="pres">
      <dgm:prSet presAssocID="{76435A1A-8F10-49DB-B068-56CBC1521A3E}" presName="spacing" presStyleCnt="0"/>
      <dgm:spPr/>
    </dgm:pt>
    <dgm:pt modelId="{3EA24344-2183-4F30-9FB3-3E3267247373}" type="pres">
      <dgm:prSet presAssocID="{000779DF-07D9-4B60-BD30-13F9B5F84BC9}" presName="linNode" presStyleCnt="0"/>
      <dgm:spPr/>
    </dgm:pt>
    <dgm:pt modelId="{329E7D4C-2F51-42CF-8C4A-299A4DE0DBA1}" type="pres">
      <dgm:prSet presAssocID="{000779DF-07D9-4B60-BD30-13F9B5F84BC9}" presName="parentShp" presStyleLbl="node1" presStyleIdx="2" presStyleCnt="3" custScaleY="50076">
        <dgm:presLayoutVars>
          <dgm:bulletEnabled val="1"/>
        </dgm:presLayoutVars>
      </dgm:prSet>
      <dgm:spPr/>
      <dgm:t>
        <a:bodyPr/>
        <a:lstStyle/>
        <a:p>
          <a:endParaRPr lang="ru-RU"/>
        </a:p>
      </dgm:t>
    </dgm:pt>
    <dgm:pt modelId="{04E8E5AB-714F-4CF6-908B-0C38266A132E}" type="pres">
      <dgm:prSet presAssocID="{000779DF-07D9-4B60-BD30-13F9B5F84BC9}" presName="childShp" presStyleLbl="bgAccFollowNode1" presStyleIdx="2" presStyleCnt="3" custScaleY="90490">
        <dgm:presLayoutVars>
          <dgm:bulletEnabled val="1"/>
        </dgm:presLayoutVars>
      </dgm:prSet>
      <dgm:spPr/>
      <dgm:t>
        <a:bodyPr/>
        <a:lstStyle/>
        <a:p>
          <a:endParaRPr lang="ru-RU"/>
        </a:p>
      </dgm:t>
    </dgm:pt>
  </dgm:ptLst>
  <dgm:cxnLst>
    <dgm:cxn modelId="{B40B0E5B-955C-44D9-A157-419DC9019DCD}" srcId="{D6083FBD-15F6-4F25-84F9-7C434EF80F8A}" destId="{96D3594C-B15C-41CB-BD20-6C3C5F58C19D}" srcOrd="1" destOrd="0" parTransId="{76A37B53-73B6-41AC-B655-64E3F6822B4C}" sibTransId="{76435A1A-8F10-49DB-B068-56CBC1521A3E}"/>
    <dgm:cxn modelId="{55A3A713-027F-4B9D-AAC8-BAEB77C8A8FE}" type="presOf" srcId="{96D3594C-B15C-41CB-BD20-6C3C5F58C19D}" destId="{899CB5ED-FFF0-4203-87D4-DE2E47EC0AA5}" srcOrd="0" destOrd="0" presId="urn:microsoft.com/office/officeart/2005/8/layout/vList6"/>
    <dgm:cxn modelId="{FE3E2EC8-40B3-44AE-9898-8E8C1101FE16}" srcId="{96D3594C-B15C-41CB-BD20-6C3C5F58C19D}" destId="{F509E2AF-B31B-4F4F-8F6B-72C25F465DAF}" srcOrd="0" destOrd="0" parTransId="{A3E0F422-259B-455E-9FFA-D4BB6E25609D}" sibTransId="{741B874B-0E73-49D2-90D1-62002C36AED6}"/>
    <dgm:cxn modelId="{013481BD-58F6-4703-8AF1-A37DFCEA62A0}" srcId="{D6083FBD-15F6-4F25-84F9-7C434EF80F8A}" destId="{E6934ABC-3773-473B-80B2-C65D75DA588F}" srcOrd="0" destOrd="0" parTransId="{AF65D9A9-B7D8-417F-9117-2C74952F6AB3}" sibTransId="{240BA0BE-F6AC-4391-962E-FA86FF24332D}"/>
    <dgm:cxn modelId="{F09BAB8C-85FA-4C42-A800-82BF22557B6D}" srcId="{E6934ABC-3773-473B-80B2-C65D75DA588F}" destId="{C1CB46B9-1282-4E5D-8356-D4587AA7FA40}" srcOrd="0" destOrd="0" parTransId="{27029F6F-EB29-4E91-B846-CA68B8300B11}" sibTransId="{AA5CD77A-482F-49AF-8E61-8DD8FCFBDA23}"/>
    <dgm:cxn modelId="{528BEDE9-F8CC-452D-AB83-F8B48E86866E}" type="presOf" srcId="{E6934ABC-3773-473B-80B2-C65D75DA588F}" destId="{5B001BF9-0247-4063-9880-7421E86B2DA9}" srcOrd="0" destOrd="0" presId="urn:microsoft.com/office/officeart/2005/8/layout/vList6"/>
    <dgm:cxn modelId="{7D492B19-7450-47B7-827C-D7BC022226FF}" type="presOf" srcId="{F509E2AF-B31B-4F4F-8F6B-72C25F465DAF}" destId="{A7752048-4B2A-4D2F-AA18-50C655DD6CB8}" srcOrd="0" destOrd="0" presId="urn:microsoft.com/office/officeart/2005/8/layout/vList6"/>
    <dgm:cxn modelId="{A9F8C4F2-C6FA-4D17-89EB-954D1C60044C}" type="presOf" srcId="{279BAE7F-2DEB-4791-B024-010BBCDC575B}" destId="{04E8E5AB-714F-4CF6-908B-0C38266A132E}" srcOrd="0" destOrd="1" presId="urn:microsoft.com/office/officeart/2005/8/layout/vList6"/>
    <dgm:cxn modelId="{7F3C9C15-A1A0-4376-98DA-D40C577B1702}" type="presOf" srcId="{C1CB46B9-1282-4E5D-8356-D4587AA7FA40}" destId="{FFDD5261-4D8D-4B82-94FB-229B796979B6}" srcOrd="0" destOrd="0" presId="urn:microsoft.com/office/officeart/2005/8/layout/vList6"/>
    <dgm:cxn modelId="{F8F8E58B-2AAE-4F59-838A-D944E5DE5825}" srcId="{000779DF-07D9-4B60-BD30-13F9B5F84BC9}" destId="{291D32E2-787E-435A-83BF-30B6AC3DDF4C}" srcOrd="0" destOrd="0" parTransId="{5F86D426-A7C0-4FB4-9165-2CFF9E810E08}" sibTransId="{883C323A-5C29-4340-A21F-0FEBE2F294A8}"/>
    <dgm:cxn modelId="{40DE1E8C-C41F-4FF4-A316-B5926D825FD3}" type="presOf" srcId="{D6083FBD-15F6-4F25-84F9-7C434EF80F8A}" destId="{091529BD-92B3-495E-8883-B1104AD9998C}" srcOrd="0" destOrd="0" presId="urn:microsoft.com/office/officeart/2005/8/layout/vList6"/>
    <dgm:cxn modelId="{AF6FF4E5-8AF7-41E3-8E38-85E6D1536EEA}" type="presOf" srcId="{291D32E2-787E-435A-83BF-30B6AC3DDF4C}" destId="{04E8E5AB-714F-4CF6-908B-0C38266A132E}" srcOrd="0" destOrd="0" presId="urn:microsoft.com/office/officeart/2005/8/layout/vList6"/>
    <dgm:cxn modelId="{DEAEA671-F7D6-4F37-B396-AF05F936169D}" type="presOf" srcId="{000779DF-07D9-4B60-BD30-13F9B5F84BC9}" destId="{329E7D4C-2F51-42CF-8C4A-299A4DE0DBA1}" srcOrd="0" destOrd="0" presId="urn:microsoft.com/office/officeart/2005/8/layout/vList6"/>
    <dgm:cxn modelId="{5CDEE4FF-3453-41CF-9CAC-AB4F39C879DB}" srcId="{000779DF-07D9-4B60-BD30-13F9B5F84BC9}" destId="{279BAE7F-2DEB-4791-B024-010BBCDC575B}" srcOrd="1" destOrd="0" parTransId="{BB4D637A-6DC4-4119-9EAB-50D63A0E8F42}" sibTransId="{53FA3D5A-718B-4B57-831F-9EE60A88BAC3}"/>
    <dgm:cxn modelId="{4CAAC391-8F2A-4910-96AF-0A0AD3864765}" srcId="{D6083FBD-15F6-4F25-84F9-7C434EF80F8A}" destId="{000779DF-07D9-4B60-BD30-13F9B5F84BC9}" srcOrd="2" destOrd="0" parTransId="{1CB7859B-8A68-4E52-B888-63AF337EFFCD}" sibTransId="{8077F120-E38E-45FA-B9D6-6DFDFBEFF66C}"/>
    <dgm:cxn modelId="{F26C8A6E-B7EA-4148-8CCE-3A276B9E9CE6}" type="presParOf" srcId="{091529BD-92B3-495E-8883-B1104AD9998C}" destId="{D0F025E0-4666-4FAB-8A03-1DE602011BDD}" srcOrd="0" destOrd="0" presId="urn:microsoft.com/office/officeart/2005/8/layout/vList6"/>
    <dgm:cxn modelId="{ACAE3EF3-60B5-496E-8077-3DFC16CC09F3}" type="presParOf" srcId="{D0F025E0-4666-4FAB-8A03-1DE602011BDD}" destId="{5B001BF9-0247-4063-9880-7421E86B2DA9}" srcOrd="0" destOrd="0" presId="urn:microsoft.com/office/officeart/2005/8/layout/vList6"/>
    <dgm:cxn modelId="{63BD68B2-6A77-47B4-A284-7B5D0AD8AC03}" type="presParOf" srcId="{D0F025E0-4666-4FAB-8A03-1DE602011BDD}" destId="{FFDD5261-4D8D-4B82-94FB-229B796979B6}" srcOrd="1" destOrd="0" presId="urn:microsoft.com/office/officeart/2005/8/layout/vList6"/>
    <dgm:cxn modelId="{D5CF6E42-4217-4317-8618-21D163204396}" type="presParOf" srcId="{091529BD-92B3-495E-8883-B1104AD9998C}" destId="{53A0E2D9-DD62-4DAB-B516-E47C4DF6203A}" srcOrd="1" destOrd="0" presId="urn:microsoft.com/office/officeart/2005/8/layout/vList6"/>
    <dgm:cxn modelId="{BDC99B39-BA95-440A-A5FB-3959E740FF1C}" type="presParOf" srcId="{091529BD-92B3-495E-8883-B1104AD9998C}" destId="{09C5AD94-A894-4CD3-89FD-747B351254DF}" srcOrd="2" destOrd="0" presId="urn:microsoft.com/office/officeart/2005/8/layout/vList6"/>
    <dgm:cxn modelId="{202E869F-E4A7-4C99-BC1A-8B25B5CB9B07}" type="presParOf" srcId="{09C5AD94-A894-4CD3-89FD-747B351254DF}" destId="{899CB5ED-FFF0-4203-87D4-DE2E47EC0AA5}" srcOrd="0" destOrd="0" presId="urn:microsoft.com/office/officeart/2005/8/layout/vList6"/>
    <dgm:cxn modelId="{B23FFEAF-5351-4063-84B5-6BA5FBCEBB06}" type="presParOf" srcId="{09C5AD94-A894-4CD3-89FD-747B351254DF}" destId="{A7752048-4B2A-4D2F-AA18-50C655DD6CB8}" srcOrd="1" destOrd="0" presId="urn:microsoft.com/office/officeart/2005/8/layout/vList6"/>
    <dgm:cxn modelId="{13541210-EA11-46F6-915A-C9356AE9A56D}" type="presParOf" srcId="{091529BD-92B3-495E-8883-B1104AD9998C}" destId="{9802D1E4-2D1C-44B4-AE19-6573D2610910}" srcOrd="3" destOrd="0" presId="urn:microsoft.com/office/officeart/2005/8/layout/vList6"/>
    <dgm:cxn modelId="{4EF61157-2235-4FD5-BC53-D5CCE37BC400}" type="presParOf" srcId="{091529BD-92B3-495E-8883-B1104AD9998C}" destId="{3EA24344-2183-4F30-9FB3-3E3267247373}" srcOrd="4" destOrd="0" presId="urn:microsoft.com/office/officeart/2005/8/layout/vList6"/>
    <dgm:cxn modelId="{4B518577-3B5A-4F40-A6F5-B2E895850314}" type="presParOf" srcId="{3EA24344-2183-4F30-9FB3-3E3267247373}" destId="{329E7D4C-2F51-42CF-8C4A-299A4DE0DBA1}" srcOrd="0" destOrd="0" presId="urn:microsoft.com/office/officeart/2005/8/layout/vList6"/>
    <dgm:cxn modelId="{677F28FA-2D81-480B-89F4-3D7ACB56C17C}" type="presParOf" srcId="{3EA24344-2183-4F30-9FB3-3E3267247373}" destId="{04E8E5AB-714F-4CF6-908B-0C38266A132E}"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C63418A-1460-45B9-876C-54D2D800C3D8}" type="doc">
      <dgm:prSet loTypeId="urn:microsoft.com/office/officeart/2005/8/layout/hProcess9" loCatId="process" qsTypeId="urn:microsoft.com/office/officeart/2005/8/quickstyle/simple5" qsCatId="simple" csTypeId="urn:microsoft.com/office/officeart/2005/8/colors/accent5_5" csCatId="accent5" phldr="1"/>
      <dgm:spPr/>
      <dgm:t>
        <a:bodyPr/>
        <a:lstStyle/>
        <a:p>
          <a:endParaRPr lang="ru-RU"/>
        </a:p>
      </dgm:t>
    </dgm:pt>
    <dgm:pt modelId="{0FBE72E1-3F93-4A61-96DA-0F74B50E4B2A}">
      <dgm:prSet phldrT="[Текст]" custT="1"/>
      <dgm:spPr/>
      <dgm:t>
        <a:bodyPr/>
        <a:lstStyle/>
        <a:p>
          <a:r>
            <a:rPr lang="ru-RU" sz="1800" b="1" dirty="0" smtClean="0">
              <a:solidFill>
                <a:schemeClr val="bg1"/>
              </a:solidFill>
              <a:effectLst/>
              <a:latin typeface="Times New Roman" panose="02020603050405020304" pitchFamily="18" charset="0"/>
              <a:ea typeface="+mn-ea"/>
              <a:cs typeface="Times New Roman" panose="02020603050405020304" pitchFamily="18" charset="0"/>
            </a:rPr>
            <a:t>Включение нежилого помещения в перечень муниципального имущества, планируемого к передаче в долгосрочную аренду субъектам МСП</a:t>
          </a:r>
          <a:endParaRPr lang="ru-RU" sz="1800" b="1" dirty="0">
            <a:solidFill>
              <a:schemeClr val="bg1"/>
            </a:solidFill>
          </a:endParaRPr>
        </a:p>
      </dgm:t>
    </dgm:pt>
    <dgm:pt modelId="{E5082069-BBE9-4B49-B482-D12B2ABEEF46}" type="parTrans" cxnId="{20684793-C737-47FC-8670-9ACD0DD97EC0}">
      <dgm:prSet/>
      <dgm:spPr/>
      <dgm:t>
        <a:bodyPr/>
        <a:lstStyle/>
        <a:p>
          <a:endParaRPr lang="ru-RU"/>
        </a:p>
      </dgm:t>
    </dgm:pt>
    <dgm:pt modelId="{F7446DC2-E85A-40C0-A54F-9FBFD5E8417F}" type="sibTrans" cxnId="{20684793-C737-47FC-8670-9ACD0DD97EC0}">
      <dgm:prSet/>
      <dgm:spPr/>
      <dgm:t>
        <a:bodyPr/>
        <a:lstStyle/>
        <a:p>
          <a:endParaRPr lang="ru-RU"/>
        </a:p>
      </dgm:t>
    </dgm:pt>
    <dgm:pt modelId="{2046541D-9A96-458A-B667-EED93B727851}">
      <dgm:prSet phldrT="[Текст]" custT="1"/>
      <dgm:spPr/>
      <dgm:t>
        <a:bodyPr/>
        <a:lstStyle/>
        <a:p>
          <a:r>
            <a:rPr lang="ru-RU" sz="1800" b="1" dirty="0" smtClean="0">
              <a:solidFill>
                <a:schemeClr val="bg1"/>
              </a:solidFill>
              <a:effectLst/>
              <a:latin typeface="Times New Roman" panose="02020603050405020304" pitchFamily="18" charset="0"/>
              <a:ea typeface="+mn-ea"/>
              <a:cs typeface="Times New Roman" panose="02020603050405020304" pitchFamily="18" charset="0"/>
            </a:rPr>
            <a:t>Внесение изменений в решение Совета</a:t>
          </a:r>
          <a:r>
            <a:rPr lang="ru-RU" sz="1800" b="1" baseline="0" dirty="0" smtClean="0">
              <a:solidFill>
                <a:schemeClr val="bg1"/>
              </a:solidFill>
              <a:effectLst/>
              <a:latin typeface="Times New Roman" panose="02020603050405020304" pitchFamily="18" charset="0"/>
              <a:ea typeface="+mn-ea"/>
              <a:cs typeface="Times New Roman" panose="02020603050405020304" pitchFamily="18" charset="0"/>
            </a:rPr>
            <a:t> </a:t>
          </a:r>
          <a:r>
            <a:rPr lang="ru-RU" sz="1800" b="1" dirty="0" smtClean="0">
              <a:solidFill>
                <a:schemeClr val="bg1"/>
              </a:solidFill>
              <a:effectLst/>
              <a:latin typeface="Times New Roman" panose="02020603050405020304" pitchFamily="18" charset="0"/>
              <a:ea typeface="+mn-ea"/>
              <a:cs typeface="Times New Roman" panose="02020603050405020304" pitchFamily="18" charset="0"/>
            </a:rPr>
            <a:t>депутатов </a:t>
          </a:r>
        </a:p>
        <a:p>
          <a:r>
            <a:rPr lang="ru-RU" sz="1800" b="1" i="1" dirty="0" smtClean="0">
              <a:solidFill>
                <a:schemeClr val="bg1"/>
              </a:solidFill>
              <a:effectLst/>
              <a:latin typeface="Times New Roman" panose="02020603050405020304" pitchFamily="18" charset="0"/>
              <a:ea typeface="+mn-ea"/>
              <a:cs typeface="Times New Roman" panose="02020603050405020304" pitchFamily="18" charset="0"/>
            </a:rPr>
            <a:t>- Предоставление льготы в</a:t>
          </a:r>
          <a:r>
            <a:rPr lang="ru-RU" sz="1800" b="1" i="1" baseline="0" dirty="0" smtClean="0">
              <a:solidFill>
                <a:schemeClr val="bg1"/>
              </a:solidFill>
              <a:effectLst/>
              <a:latin typeface="Times New Roman" panose="02020603050405020304" pitchFamily="18" charset="0"/>
              <a:ea typeface="+mn-ea"/>
              <a:cs typeface="Times New Roman" panose="02020603050405020304" pitchFamily="18" charset="0"/>
            </a:rPr>
            <a:t> </a:t>
          </a:r>
          <a:r>
            <a:rPr lang="ru-RU" sz="1800" b="1" i="1" dirty="0" smtClean="0">
              <a:solidFill>
                <a:schemeClr val="bg1"/>
              </a:solidFill>
              <a:effectLst/>
              <a:latin typeface="Times New Roman" panose="02020603050405020304" pitchFamily="18" charset="0"/>
              <a:ea typeface="+mn-ea"/>
              <a:cs typeface="Times New Roman" panose="02020603050405020304" pitchFamily="18" charset="0"/>
            </a:rPr>
            <a:t>размере 80%  при </a:t>
          </a:r>
          <a:r>
            <a:rPr lang="ru-RU" sz="1850" b="1" i="1" dirty="0" smtClean="0">
              <a:solidFill>
                <a:schemeClr val="bg1"/>
              </a:solidFill>
              <a:effectLst/>
              <a:latin typeface="Times New Roman" panose="02020603050405020304" pitchFamily="18" charset="0"/>
              <a:ea typeface="+mn-ea"/>
              <a:cs typeface="Times New Roman" panose="02020603050405020304" pitchFamily="18" charset="0"/>
            </a:rPr>
            <a:t>установлении</a:t>
          </a:r>
          <a:r>
            <a:rPr lang="ru-RU" sz="1800" b="1" i="1" dirty="0" smtClean="0">
              <a:solidFill>
                <a:schemeClr val="bg1"/>
              </a:solidFill>
              <a:effectLst/>
              <a:latin typeface="Times New Roman" panose="02020603050405020304" pitchFamily="18" charset="0"/>
              <a:ea typeface="+mn-ea"/>
              <a:cs typeface="Times New Roman" panose="02020603050405020304" pitchFamily="18" charset="0"/>
            </a:rPr>
            <a:t> арендной платы за нежилые помещения субъектам МСП под</a:t>
          </a:r>
          <a:r>
            <a:rPr lang="ru-RU" sz="1800" b="1" i="1" baseline="0" dirty="0" smtClean="0">
              <a:solidFill>
                <a:schemeClr val="bg1"/>
              </a:solidFill>
              <a:effectLst/>
              <a:latin typeface="Times New Roman" panose="02020603050405020304" pitchFamily="18" charset="0"/>
              <a:ea typeface="+mn-ea"/>
              <a:cs typeface="Times New Roman" panose="02020603050405020304" pitchFamily="18" charset="0"/>
            </a:rPr>
            <a:t> коворкинг – центры</a:t>
          </a:r>
          <a:endParaRPr lang="ru-RU" sz="1800" b="1" dirty="0">
            <a:solidFill>
              <a:schemeClr val="bg1"/>
            </a:solidFill>
          </a:endParaRPr>
        </a:p>
      </dgm:t>
    </dgm:pt>
    <dgm:pt modelId="{D8F4BCD1-83A7-4B88-8A93-FC080EB9A244}" type="parTrans" cxnId="{4B1CA725-5541-4F7A-8529-5B5FA527A969}">
      <dgm:prSet/>
      <dgm:spPr/>
      <dgm:t>
        <a:bodyPr/>
        <a:lstStyle/>
        <a:p>
          <a:endParaRPr lang="ru-RU"/>
        </a:p>
      </dgm:t>
    </dgm:pt>
    <dgm:pt modelId="{12F8DC19-0025-4A46-A8EE-AB19DE7A920E}" type="sibTrans" cxnId="{4B1CA725-5541-4F7A-8529-5B5FA527A969}">
      <dgm:prSet/>
      <dgm:spPr/>
      <dgm:t>
        <a:bodyPr/>
        <a:lstStyle/>
        <a:p>
          <a:endParaRPr lang="ru-RU"/>
        </a:p>
      </dgm:t>
    </dgm:pt>
    <dgm:pt modelId="{F2F118E9-8601-4908-A3A4-FA86D700621C}">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sz="1800" b="1" dirty="0" smtClean="0">
              <a:effectLst/>
              <a:latin typeface="Times New Roman" panose="02020603050405020304" pitchFamily="18" charset="0"/>
              <a:ea typeface="+mn-ea"/>
              <a:cs typeface="Times New Roman" panose="02020603050405020304" pitchFamily="18" charset="0"/>
            </a:rPr>
            <a:t>Утверждение постановления             о передаче нежилого помещения                    в аренду МСП для коворкинг-центра</a:t>
          </a:r>
          <a:endParaRPr lang="ru-RU" sz="1800" b="1" dirty="0" smtClean="0"/>
        </a:p>
        <a:p>
          <a:pPr defTabSz="755650">
            <a:lnSpc>
              <a:spcPct val="90000"/>
            </a:lnSpc>
            <a:spcBef>
              <a:spcPct val="0"/>
            </a:spcBef>
            <a:spcAft>
              <a:spcPct val="35000"/>
            </a:spcAft>
          </a:pPr>
          <a:endParaRPr lang="ru-RU" sz="1400" dirty="0"/>
        </a:p>
      </dgm:t>
    </dgm:pt>
    <dgm:pt modelId="{6E5C238D-8598-41A5-9BAA-B86FBFA8202E}" type="parTrans" cxnId="{A7B1B225-FE6F-4A1D-98CB-BA60C3D54D3F}">
      <dgm:prSet/>
      <dgm:spPr/>
      <dgm:t>
        <a:bodyPr/>
        <a:lstStyle/>
        <a:p>
          <a:endParaRPr lang="ru-RU"/>
        </a:p>
      </dgm:t>
    </dgm:pt>
    <dgm:pt modelId="{EDB5E9B9-8B6F-4726-9E7C-1F3B0B2125C0}" type="sibTrans" cxnId="{A7B1B225-FE6F-4A1D-98CB-BA60C3D54D3F}">
      <dgm:prSet/>
      <dgm:spPr/>
      <dgm:t>
        <a:bodyPr/>
        <a:lstStyle/>
        <a:p>
          <a:endParaRPr lang="ru-RU"/>
        </a:p>
      </dgm:t>
    </dgm:pt>
    <dgm:pt modelId="{7363CA47-72EE-4D32-A076-41B961F7563F}">
      <dgm:prSet/>
      <dgm:spPr/>
      <dgm:t>
        <a:bodyPr/>
        <a:lstStyle/>
        <a:p>
          <a:r>
            <a:rPr lang="ru-RU" b="1" dirty="0" smtClean="0">
              <a:solidFill>
                <a:schemeClr val="bg1"/>
              </a:solidFill>
              <a:effectLst/>
              <a:latin typeface="Times New Roman" panose="02020603050405020304" pitchFamily="18" charset="0"/>
              <a:ea typeface="+mn-ea"/>
              <a:cs typeface="Times New Roman" panose="02020603050405020304" pitchFamily="18" charset="0"/>
            </a:rPr>
            <a:t>Утверждение постановления о передаче нежилого помещения в аренду МСП для коворкинг-центра</a:t>
          </a:r>
          <a:endParaRPr lang="ru-RU" b="1" dirty="0">
            <a:solidFill>
              <a:schemeClr val="bg1"/>
            </a:solidFill>
          </a:endParaRPr>
        </a:p>
      </dgm:t>
    </dgm:pt>
    <dgm:pt modelId="{0FA047B1-5984-46BE-A9A2-30BFE66C956F}" type="parTrans" cxnId="{60D6DC9A-92EB-4C25-8775-17A4BCC36D09}">
      <dgm:prSet/>
      <dgm:spPr/>
      <dgm:t>
        <a:bodyPr/>
        <a:lstStyle/>
        <a:p>
          <a:endParaRPr lang="ru-RU"/>
        </a:p>
      </dgm:t>
    </dgm:pt>
    <dgm:pt modelId="{09FC22B6-95F3-4A78-84E9-46D11CD0E1E8}" type="sibTrans" cxnId="{60D6DC9A-92EB-4C25-8775-17A4BCC36D09}">
      <dgm:prSet/>
      <dgm:spPr/>
      <dgm:t>
        <a:bodyPr/>
        <a:lstStyle/>
        <a:p>
          <a:endParaRPr lang="ru-RU"/>
        </a:p>
      </dgm:t>
    </dgm:pt>
    <dgm:pt modelId="{7E8452C9-5D20-4B3F-BD12-1F0296AFE754}" type="pres">
      <dgm:prSet presAssocID="{0C63418A-1460-45B9-876C-54D2D800C3D8}" presName="CompostProcess" presStyleCnt="0">
        <dgm:presLayoutVars>
          <dgm:dir/>
          <dgm:resizeHandles val="exact"/>
        </dgm:presLayoutVars>
      </dgm:prSet>
      <dgm:spPr/>
      <dgm:t>
        <a:bodyPr/>
        <a:lstStyle/>
        <a:p>
          <a:endParaRPr lang="ru-RU"/>
        </a:p>
      </dgm:t>
    </dgm:pt>
    <dgm:pt modelId="{DF05C7CD-7802-47BC-A965-88E826DF4E67}" type="pres">
      <dgm:prSet presAssocID="{0C63418A-1460-45B9-876C-54D2D800C3D8}" presName="arrow" presStyleLbl="bgShp" presStyleIdx="0" presStyleCnt="1"/>
      <dgm:spPr/>
    </dgm:pt>
    <dgm:pt modelId="{C39B3CB0-A75B-443F-BEF0-EDF45D743E04}" type="pres">
      <dgm:prSet presAssocID="{0C63418A-1460-45B9-876C-54D2D800C3D8}" presName="linearProcess" presStyleCnt="0"/>
      <dgm:spPr/>
    </dgm:pt>
    <dgm:pt modelId="{C4194EE2-9747-4EF2-BF33-2EA93AB07E86}" type="pres">
      <dgm:prSet presAssocID="{0FBE72E1-3F93-4A61-96DA-0F74B50E4B2A}" presName="textNode" presStyleLbl="node1" presStyleIdx="0" presStyleCnt="4" custScaleY="144331" custLinFactX="110228" custLinFactNeighborX="200000" custLinFactNeighborY="1232">
        <dgm:presLayoutVars>
          <dgm:bulletEnabled val="1"/>
        </dgm:presLayoutVars>
      </dgm:prSet>
      <dgm:spPr/>
      <dgm:t>
        <a:bodyPr/>
        <a:lstStyle/>
        <a:p>
          <a:endParaRPr lang="ru-RU"/>
        </a:p>
      </dgm:t>
    </dgm:pt>
    <dgm:pt modelId="{22DA7EFE-0F5C-4605-BEA3-BFC14B749EAF}" type="pres">
      <dgm:prSet presAssocID="{F7446DC2-E85A-40C0-A54F-9FBFD5E8417F}" presName="sibTrans" presStyleCnt="0"/>
      <dgm:spPr/>
    </dgm:pt>
    <dgm:pt modelId="{B98FA051-1BDF-4E17-BCCD-C24ADB95E095}" type="pres">
      <dgm:prSet presAssocID="{2046541D-9A96-458A-B667-EED93B727851}" presName="textNode" presStyleLbl="node1" presStyleIdx="1" presStyleCnt="4" custScaleX="115134" custScaleY="182224" custLinFactX="-97957" custLinFactNeighborX="-100000" custLinFactNeighborY="-1232">
        <dgm:presLayoutVars>
          <dgm:bulletEnabled val="1"/>
        </dgm:presLayoutVars>
      </dgm:prSet>
      <dgm:spPr/>
      <dgm:t>
        <a:bodyPr/>
        <a:lstStyle/>
        <a:p>
          <a:endParaRPr lang="ru-RU"/>
        </a:p>
      </dgm:t>
    </dgm:pt>
    <dgm:pt modelId="{EC1E796C-07C5-44A6-8E4D-245534E75171}" type="pres">
      <dgm:prSet presAssocID="{12F8DC19-0025-4A46-A8EE-AB19DE7A920E}" presName="sibTrans" presStyleCnt="0"/>
      <dgm:spPr/>
    </dgm:pt>
    <dgm:pt modelId="{CE943636-D342-4B02-9929-DF4EB08A3BE6}" type="pres">
      <dgm:prSet presAssocID="{F2F118E9-8601-4908-A3A4-FA86D700621C}" presName="textNode" presStyleLbl="node1" presStyleIdx="2" presStyleCnt="4" custScaleY="119686">
        <dgm:presLayoutVars>
          <dgm:bulletEnabled val="1"/>
        </dgm:presLayoutVars>
      </dgm:prSet>
      <dgm:spPr/>
      <dgm:t>
        <a:bodyPr/>
        <a:lstStyle/>
        <a:p>
          <a:endParaRPr lang="ru-RU"/>
        </a:p>
      </dgm:t>
    </dgm:pt>
    <dgm:pt modelId="{5ADCAD3C-4941-4811-B66E-7E9A8A306D6C}" type="pres">
      <dgm:prSet presAssocID="{EDB5E9B9-8B6F-4726-9E7C-1F3B0B2125C0}" presName="sibTrans" presStyleCnt="0"/>
      <dgm:spPr/>
    </dgm:pt>
    <dgm:pt modelId="{451C06D8-5171-48CD-893E-E9A3099D4A62}" type="pres">
      <dgm:prSet presAssocID="{7363CA47-72EE-4D32-A076-41B961F7563F}" presName="textNode" presStyleLbl="node1" presStyleIdx="3" presStyleCnt="4">
        <dgm:presLayoutVars>
          <dgm:bulletEnabled val="1"/>
        </dgm:presLayoutVars>
      </dgm:prSet>
      <dgm:spPr/>
      <dgm:t>
        <a:bodyPr/>
        <a:lstStyle/>
        <a:p>
          <a:endParaRPr lang="ru-RU"/>
        </a:p>
      </dgm:t>
    </dgm:pt>
  </dgm:ptLst>
  <dgm:cxnLst>
    <dgm:cxn modelId="{A127C169-FF70-45B7-B49B-7FE3BDE50929}" type="presOf" srcId="{0FBE72E1-3F93-4A61-96DA-0F74B50E4B2A}" destId="{C4194EE2-9747-4EF2-BF33-2EA93AB07E86}" srcOrd="0" destOrd="0" presId="urn:microsoft.com/office/officeart/2005/8/layout/hProcess9"/>
    <dgm:cxn modelId="{60D6DC9A-92EB-4C25-8775-17A4BCC36D09}" srcId="{0C63418A-1460-45B9-876C-54D2D800C3D8}" destId="{7363CA47-72EE-4D32-A076-41B961F7563F}" srcOrd="3" destOrd="0" parTransId="{0FA047B1-5984-46BE-A9A2-30BFE66C956F}" sibTransId="{09FC22B6-95F3-4A78-84E9-46D11CD0E1E8}"/>
    <dgm:cxn modelId="{A2A85027-BAE5-4208-9AE2-D4388FC19301}" type="presOf" srcId="{0C63418A-1460-45B9-876C-54D2D800C3D8}" destId="{7E8452C9-5D20-4B3F-BD12-1F0296AFE754}" srcOrd="0" destOrd="0" presId="urn:microsoft.com/office/officeart/2005/8/layout/hProcess9"/>
    <dgm:cxn modelId="{4B1CA725-5541-4F7A-8529-5B5FA527A969}" srcId="{0C63418A-1460-45B9-876C-54D2D800C3D8}" destId="{2046541D-9A96-458A-B667-EED93B727851}" srcOrd="1" destOrd="0" parTransId="{D8F4BCD1-83A7-4B88-8A93-FC080EB9A244}" sibTransId="{12F8DC19-0025-4A46-A8EE-AB19DE7A920E}"/>
    <dgm:cxn modelId="{A7B1B225-FE6F-4A1D-98CB-BA60C3D54D3F}" srcId="{0C63418A-1460-45B9-876C-54D2D800C3D8}" destId="{F2F118E9-8601-4908-A3A4-FA86D700621C}" srcOrd="2" destOrd="0" parTransId="{6E5C238D-8598-41A5-9BAA-B86FBFA8202E}" sibTransId="{EDB5E9B9-8B6F-4726-9E7C-1F3B0B2125C0}"/>
    <dgm:cxn modelId="{20684793-C737-47FC-8670-9ACD0DD97EC0}" srcId="{0C63418A-1460-45B9-876C-54D2D800C3D8}" destId="{0FBE72E1-3F93-4A61-96DA-0F74B50E4B2A}" srcOrd="0" destOrd="0" parTransId="{E5082069-BBE9-4B49-B482-D12B2ABEEF46}" sibTransId="{F7446DC2-E85A-40C0-A54F-9FBFD5E8417F}"/>
    <dgm:cxn modelId="{6BC30F7D-ED7D-4148-9028-140F5401ECB8}" type="presOf" srcId="{2046541D-9A96-458A-B667-EED93B727851}" destId="{B98FA051-1BDF-4E17-BCCD-C24ADB95E095}" srcOrd="0" destOrd="0" presId="urn:microsoft.com/office/officeart/2005/8/layout/hProcess9"/>
    <dgm:cxn modelId="{E0EE05E4-FBA6-4083-A7F2-03BF636F700B}" type="presOf" srcId="{F2F118E9-8601-4908-A3A4-FA86D700621C}" destId="{CE943636-D342-4B02-9929-DF4EB08A3BE6}" srcOrd="0" destOrd="0" presId="urn:microsoft.com/office/officeart/2005/8/layout/hProcess9"/>
    <dgm:cxn modelId="{B6D967C9-8D4B-44FD-8CAE-8242C964E5CC}" type="presOf" srcId="{7363CA47-72EE-4D32-A076-41B961F7563F}" destId="{451C06D8-5171-48CD-893E-E9A3099D4A62}" srcOrd="0" destOrd="0" presId="urn:microsoft.com/office/officeart/2005/8/layout/hProcess9"/>
    <dgm:cxn modelId="{6C1AC115-B5D0-4B9B-9137-C6D1F871558E}" type="presParOf" srcId="{7E8452C9-5D20-4B3F-BD12-1F0296AFE754}" destId="{DF05C7CD-7802-47BC-A965-88E826DF4E67}" srcOrd="0" destOrd="0" presId="urn:microsoft.com/office/officeart/2005/8/layout/hProcess9"/>
    <dgm:cxn modelId="{5A882347-0F0C-4228-8349-DDD58EC3E6CE}" type="presParOf" srcId="{7E8452C9-5D20-4B3F-BD12-1F0296AFE754}" destId="{C39B3CB0-A75B-443F-BEF0-EDF45D743E04}" srcOrd="1" destOrd="0" presId="urn:microsoft.com/office/officeart/2005/8/layout/hProcess9"/>
    <dgm:cxn modelId="{D6465BC9-2E39-4639-B49D-91E5A54BBFB0}" type="presParOf" srcId="{C39B3CB0-A75B-443F-BEF0-EDF45D743E04}" destId="{C4194EE2-9747-4EF2-BF33-2EA93AB07E86}" srcOrd="0" destOrd="0" presId="urn:microsoft.com/office/officeart/2005/8/layout/hProcess9"/>
    <dgm:cxn modelId="{E3FED25D-6491-4B26-A519-6783FE468673}" type="presParOf" srcId="{C39B3CB0-A75B-443F-BEF0-EDF45D743E04}" destId="{22DA7EFE-0F5C-4605-BEA3-BFC14B749EAF}" srcOrd="1" destOrd="0" presId="urn:microsoft.com/office/officeart/2005/8/layout/hProcess9"/>
    <dgm:cxn modelId="{D0A9D5DC-014F-497D-88E7-6E81C2BC74BE}" type="presParOf" srcId="{C39B3CB0-A75B-443F-BEF0-EDF45D743E04}" destId="{B98FA051-1BDF-4E17-BCCD-C24ADB95E095}" srcOrd="2" destOrd="0" presId="urn:microsoft.com/office/officeart/2005/8/layout/hProcess9"/>
    <dgm:cxn modelId="{BC9AC504-306C-40A6-B624-42A785D58A46}" type="presParOf" srcId="{C39B3CB0-A75B-443F-BEF0-EDF45D743E04}" destId="{EC1E796C-07C5-44A6-8E4D-245534E75171}" srcOrd="3" destOrd="0" presId="urn:microsoft.com/office/officeart/2005/8/layout/hProcess9"/>
    <dgm:cxn modelId="{E35BC420-9BFD-4414-A9D9-528A56F5F688}" type="presParOf" srcId="{C39B3CB0-A75B-443F-BEF0-EDF45D743E04}" destId="{CE943636-D342-4B02-9929-DF4EB08A3BE6}" srcOrd="4" destOrd="0" presId="urn:microsoft.com/office/officeart/2005/8/layout/hProcess9"/>
    <dgm:cxn modelId="{EB3C3768-1917-44E3-B476-9EA717A255B0}" type="presParOf" srcId="{C39B3CB0-A75B-443F-BEF0-EDF45D743E04}" destId="{5ADCAD3C-4941-4811-B66E-7E9A8A306D6C}" srcOrd="5" destOrd="0" presId="urn:microsoft.com/office/officeart/2005/8/layout/hProcess9"/>
    <dgm:cxn modelId="{CB9FDDE7-2C25-426E-9D12-2763997D752C}" type="presParOf" srcId="{C39B3CB0-A75B-443F-BEF0-EDF45D743E04}" destId="{451C06D8-5171-48CD-893E-E9A3099D4A62}"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6083FBD-15F6-4F25-84F9-7C434EF80F8A}" type="doc">
      <dgm:prSet loTypeId="urn:microsoft.com/office/officeart/2005/8/layout/vList6" loCatId="list" qsTypeId="urn:microsoft.com/office/officeart/2005/8/quickstyle/simple4" qsCatId="simple" csTypeId="urn:microsoft.com/office/officeart/2005/8/colors/accent5_5" csCatId="accent5" phldr="1"/>
      <dgm:spPr/>
      <dgm:t>
        <a:bodyPr/>
        <a:lstStyle/>
        <a:p>
          <a:endParaRPr lang="ru-RU"/>
        </a:p>
      </dgm:t>
    </dgm:pt>
    <dgm:pt modelId="{E6934ABC-3773-473B-80B2-C65D75DA588F}">
      <dgm:prSet phldrT="[Текст]" custT="1"/>
      <dgm:spPr/>
      <dgm:t>
        <a:bodyPr/>
        <a:lstStyle/>
        <a:p>
          <a:r>
            <a:rPr lang="ru-RU" sz="2400" b="1" dirty="0" smtClean="0">
              <a:effectLst/>
              <a:latin typeface="Times New Roman" panose="02020603050405020304" pitchFamily="18" charset="0"/>
              <a:cs typeface="Times New Roman" panose="02020603050405020304" pitchFamily="18" charset="0"/>
            </a:rPr>
            <a:t>Орехово – Зуевский </a:t>
          </a:r>
          <a:r>
            <a:rPr lang="ru-RU" sz="2400" b="1" dirty="0" err="1" smtClean="0">
              <a:effectLst/>
              <a:latin typeface="Times New Roman" panose="02020603050405020304" pitchFamily="18" charset="0"/>
              <a:cs typeface="Times New Roman" panose="02020603050405020304" pitchFamily="18" charset="0"/>
            </a:rPr>
            <a:t>м.р</a:t>
          </a:r>
          <a:r>
            <a:rPr lang="ru-RU" sz="2400" b="1" dirty="0" smtClean="0">
              <a:effectLst/>
              <a:latin typeface="Times New Roman" panose="02020603050405020304" pitchFamily="18" charset="0"/>
              <a:cs typeface="Times New Roman" panose="02020603050405020304" pitchFamily="18" charset="0"/>
            </a:rPr>
            <a:t>. </a:t>
          </a:r>
          <a:endParaRPr lang="ru-RU" sz="2400" i="1" dirty="0"/>
        </a:p>
      </dgm:t>
    </dgm:pt>
    <dgm:pt modelId="{AF65D9A9-B7D8-417F-9117-2C74952F6AB3}" type="parTrans" cxnId="{013481BD-58F6-4703-8AF1-A37DFCEA62A0}">
      <dgm:prSet/>
      <dgm:spPr/>
      <dgm:t>
        <a:bodyPr/>
        <a:lstStyle/>
        <a:p>
          <a:endParaRPr lang="ru-RU"/>
        </a:p>
      </dgm:t>
    </dgm:pt>
    <dgm:pt modelId="{240BA0BE-F6AC-4391-962E-FA86FF24332D}" type="sibTrans" cxnId="{013481BD-58F6-4703-8AF1-A37DFCEA62A0}">
      <dgm:prSet/>
      <dgm:spPr/>
      <dgm:t>
        <a:bodyPr/>
        <a:lstStyle/>
        <a:p>
          <a:endParaRPr lang="ru-RU"/>
        </a:p>
      </dgm:t>
    </dgm:pt>
    <dgm:pt modelId="{C1CB46B9-1282-4E5D-8356-D4587AA7FA40}">
      <dgm:prSet phldrT="[Текст]" custT="1"/>
      <dgm:spPr/>
      <dgm:t>
        <a:bodyPr anchor="ctr"/>
        <a:lstStyle/>
        <a:p>
          <a:r>
            <a:rPr lang="ru-RU" sz="1800" dirty="0" smtClean="0">
              <a:solidFill>
                <a:schemeClr val="tx1"/>
              </a:solidFill>
              <a:effectLst/>
              <a:latin typeface="Times New Roman" panose="02020603050405020304" pitchFamily="18" charset="0"/>
              <a:ea typeface="+mn-ea"/>
              <a:cs typeface="Times New Roman" panose="02020603050405020304" pitchFamily="18" charset="0"/>
            </a:rPr>
            <a:t>Подготовка конкурсной документации и НПА, регламентирующих порядок предоставления субсидий                                                                          </a:t>
          </a:r>
          <a:r>
            <a:rPr lang="ru-RU" sz="1700" b="1" i="1" baseline="0" dirty="0" smtClean="0">
              <a:solidFill>
                <a:srgbClr val="007A37"/>
              </a:solidFill>
              <a:effectLst/>
              <a:latin typeface="Times New Roman" panose="02020603050405020304" pitchFamily="18" charset="0"/>
              <a:ea typeface="+mn-ea"/>
              <a:cs typeface="Times New Roman" panose="02020603050405020304" pitchFamily="18" charset="0"/>
            </a:rPr>
            <a:t>Срок: 02.06.2016  ИСПОЛНЕНО</a:t>
          </a:r>
          <a:endParaRPr lang="ru-RU" sz="1800" i="1" dirty="0"/>
        </a:p>
      </dgm:t>
    </dgm:pt>
    <dgm:pt modelId="{27029F6F-EB29-4E91-B846-CA68B8300B11}" type="parTrans" cxnId="{F09BAB8C-85FA-4C42-A800-82BF22557B6D}">
      <dgm:prSet/>
      <dgm:spPr/>
      <dgm:t>
        <a:bodyPr/>
        <a:lstStyle/>
        <a:p>
          <a:endParaRPr lang="ru-RU"/>
        </a:p>
      </dgm:t>
    </dgm:pt>
    <dgm:pt modelId="{AA5CD77A-482F-49AF-8E61-8DD8FCFBDA23}" type="sibTrans" cxnId="{F09BAB8C-85FA-4C42-A800-82BF22557B6D}">
      <dgm:prSet/>
      <dgm:spPr/>
      <dgm:t>
        <a:bodyPr/>
        <a:lstStyle/>
        <a:p>
          <a:endParaRPr lang="ru-RU"/>
        </a:p>
      </dgm:t>
    </dgm:pt>
    <dgm:pt modelId="{96D3594C-B15C-41CB-BD20-6C3C5F58C19D}">
      <dgm:prSet phldrT="[Текст]" custT="1"/>
      <dgm:spPr/>
      <dgm:t>
        <a:bodyPr/>
        <a:lstStyle/>
        <a:p>
          <a:r>
            <a:rPr lang="ru-RU" sz="2400" b="1" dirty="0" smtClean="0">
              <a:solidFill>
                <a:schemeClr val="bg1"/>
              </a:solidFill>
              <a:effectLst/>
              <a:latin typeface="Times New Roman" panose="02020603050405020304" pitchFamily="18" charset="0"/>
              <a:cs typeface="Times New Roman" panose="02020603050405020304" pitchFamily="18" charset="0"/>
            </a:rPr>
            <a:t>Люберецкий </a:t>
          </a:r>
          <a:r>
            <a:rPr lang="ru-RU" sz="2400" b="1" dirty="0" err="1" smtClean="0">
              <a:solidFill>
                <a:schemeClr val="bg1"/>
              </a:solidFill>
              <a:effectLst/>
              <a:latin typeface="Times New Roman" panose="02020603050405020304" pitchFamily="18" charset="0"/>
              <a:cs typeface="Times New Roman" panose="02020603050405020304" pitchFamily="18" charset="0"/>
            </a:rPr>
            <a:t>м.р</a:t>
          </a:r>
          <a:r>
            <a:rPr lang="ru-RU" sz="2400" b="1" dirty="0" smtClean="0">
              <a:solidFill>
                <a:schemeClr val="bg1"/>
              </a:solidFill>
              <a:effectLst/>
              <a:latin typeface="Times New Roman" panose="02020603050405020304" pitchFamily="18" charset="0"/>
              <a:cs typeface="Times New Roman" panose="02020603050405020304" pitchFamily="18" charset="0"/>
            </a:rPr>
            <a:t>.</a:t>
          </a:r>
          <a:endParaRPr lang="ru-RU" sz="2400" i="1" dirty="0">
            <a:solidFill>
              <a:schemeClr val="bg1"/>
            </a:solidFill>
          </a:endParaRPr>
        </a:p>
      </dgm:t>
    </dgm:pt>
    <dgm:pt modelId="{76A37B53-73B6-41AC-B655-64E3F6822B4C}" type="parTrans" cxnId="{B40B0E5B-955C-44D9-A157-419DC9019DCD}">
      <dgm:prSet/>
      <dgm:spPr/>
      <dgm:t>
        <a:bodyPr/>
        <a:lstStyle/>
        <a:p>
          <a:endParaRPr lang="ru-RU"/>
        </a:p>
      </dgm:t>
    </dgm:pt>
    <dgm:pt modelId="{76435A1A-8F10-49DB-B068-56CBC1521A3E}" type="sibTrans" cxnId="{B40B0E5B-955C-44D9-A157-419DC9019DCD}">
      <dgm:prSet/>
      <dgm:spPr/>
      <dgm:t>
        <a:bodyPr/>
        <a:lstStyle/>
        <a:p>
          <a:endParaRPr lang="ru-RU"/>
        </a:p>
      </dgm:t>
    </dgm:pt>
    <dgm:pt modelId="{000779DF-07D9-4B60-BD30-13F9B5F84BC9}">
      <dgm:prSet custT="1"/>
      <dgm:spPr/>
      <dgm:t>
        <a:bodyPr/>
        <a:lstStyle/>
        <a:p>
          <a:r>
            <a:rPr lang="ru-RU" sz="2400" b="1" dirty="0" smtClean="0">
              <a:effectLst/>
              <a:latin typeface="Times New Roman" panose="02020603050405020304" pitchFamily="18" charset="0"/>
              <a:cs typeface="Times New Roman" panose="02020603050405020304" pitchFamily="18" charset="0"/>
            </a:rPr>
            <a:t>Домодедово г.о. </a:t>
          </a:r>
          <a:endParaRPr lang="ru-RU" sz="2400" i="1" dirty="0"/>
        </a:p>
      </dgm:t>
    </dgm:pt>
    <dgm:pt modelId="{1CB7859B-8A68-4E52-B888-63AF337EFFCD}" type="parTrans" cxnId="{4CAAC391-8F2A-4910-96AF-0A0AD3864765}">
      <dgm:prSet/>
      <dgm:spPr/>
      <dgm:t>
        <a:bodyPr/>
        <a:lstStyle/>
        <a:p>
          <a:endParaRPr lang="ru-RU"/>
        </a:p>
      </dgm:t>
    </dgm:pt>
    <dgm:pt modelId="{8077F120-E38E-45FA-B9D6-6DFDFBEFF66C}" type="sibTrans" cxnId="{4CAAC391-8F2A-4910-96AF-0A0AD3864765}">
      <dgm:prSet/>
      <dgm:spPr/>
      <dgm:t>
        <a:bodyPr/>
        <a:lstStyle/>
        <a:p>
          <a:endParaRPr lang="ru-RU"/>
        </a:p>
      </dgm:t>
    </dgm:pt>
    <dgm:pt modelId="{291D32E2-787E-435A-83BF-30B6AC3DDF4C}">
      <dgm:prSet custT="1"/>
      <dgm:spPr/>
      <dgm:t>
        <a:bodyPr anchor="ctr"/>
        <a:lstStyle/>
        <a:p>
          <a:pPr rtl="0"/>
          <a:r>
            <a:rPr lang="ru-RU" sz="2000" dirty="0" smtClean="0">
              <a:solidFill>
                <a:schemeClr val="tx1"/>
              </a:solidFill>
              <a:effectLst/>
              <a:latin typeface="Times New Roman" panose="02020603050405020304" pitchFamily="18" charset="0"/>
              <a:ea typeface="+mn-ea"/>
              <a:cs typeface="Times New Roman" panose="02020603050405020304" pitchFamily="18" charset="0"/>
            </a:rPr>
            <a:t>Согласование дизайна</a:t>
          </a:r>
          <a:r>
            <a:rPr lang="ru-RU" sz="2000" baseline="0" dirty="0" smtClean="0">
              <a:solidFill>
                <a:schemeClr val="tx1"/>
              </a:solidFill>
              <a:effectLst/>
              <a:latin typeface="Times New Roman" panose="02020603050405020304" pitchFamily="18" charset="0"/>
              <a:ea typeface="+mn-ea"/>
              <a:cs typeface="Times New Roman" panose="02020603050405020304" pitchFamily="18" charset="0"/>
            </a:rPr>
            <a:t> помещений                              с инвестором РЕ ГРУП                                                   </a:t>
          </a:r>
          <a:r>
            <a:rPr lang="ru-RU" sz="1600" b="1" i="1" baseline="0" dirty="0" smtClean="0">
              <a:solidFill>
                <a:srgbClr val="007A37"/>
              </a:solidFill>
              <a:effectLst/>
              <a:latin typeface="Times New Roman" panose="02020603050405020304" pitchFamily="18" charset="0"/>
              <a:ea typeface="+mn-ea"/>
              <a:cs typeface="Times New Roman" panose="02020603050405020304" pitchFamily="18" charset="0"/>
            </a:rPr>
            <a:t>Срок: 02.06.2016 – инвестором НЕ ИСПОЛНЕНО</a:t>
          </a:r>
          <a:endParaRPr lang="ru-RU" sz="1600" dirty="0"/>
        </a:p>
      </dgm:t>
    </dgm:pt>
    <dgm:pt modelId="{5F86D426-A7C0-4FB4-9165-2CFF9E810E08}" type="parTrans" cxnId="{F8F8E58B-2AAE-4F59-838A-D944E5DE5825}">
      <dgm:prSet/>
      <dgm:spPr/>
      <dgm:t>
        <a:bodyPr/>
        <a:lstStyle/>
        <a:p>
          <a:endParaRPr lang="ru-RU"/>
        </a:p>
      </dgm:t>
    </dgm:pt>
    <dgm:pt modelId="{883C323A-5C29-4340-A21F-0FEBE2F294A8}" type="sibTrans" cxnId="{F8F8E58B-2AAE-4F59-838A-D944E5DE5825}">
      <dgm:prSet/>
      <dgm:spPr/>
      <dgm:t>
        <a:bodyPr/>
        <a:lstStyle/>
        <a:p>
          <a:endParaRPr lang="ru-RU"/>
        </a:p>
      </dgm:t>
    </dgm:pt>
    <dgm:pt modelId="{E358D947-BC4C-4050-9C7F-CD1F3621A23D}">
      <dgm:prSet phldrT="[Текст]" custT="1"/>
      <dgm:spPr/>
      <dgm:t>
        <a:bodyPr anchor="ctr"/>
        <a:lstStyle/>
        <a:p>
          <a:r>
            <a:rPr lang="ru-RU" sz="1800" dirty="0" smtClean="0">
              <a:solidFill>
                <a:schemeClr val="tx1"/>
              </a:solidFill>
              <a:effectLst/>
              <a:latin typeface="Times New Roman" panose="02020603050405020304" pitchFamily="18" charset="0"/>
              <a:ea typeface="+mn-ea"/>
              <a:cs typeface="Times New Roman" panose="02020603050405020304" pitchFamily="18" charset="0"/>
            </a:rPr>
            <a:t>Согласование</a:t>
          </a:r>
          <a:r>
            <a:rPr lang="ru-RU" sz="1800" baseline="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800" dirty="0" smtClean="0">
              <a:solidFill>
                <a:schemeClr val="tx1"/>
              </a:solidFill>
              <a:effectLst/>
              <a:latin typeface="Times New Roman" panose="02020603050405020304" pitchFamily="18" charset="0"/>
              <a:ea typeface="+mn-ea"/>
              <a:cs typeface="Times New Roman" panose="02020603050405020304" pitchFamily="18" charset="0"/>
            </a:rPr>
            <a:t>конкурсной документации</a:t>
          </a:r>
          <a:r>
            <a:rPr lang="ru-RU" sz="1800" baseline="0" dirty="0" smtClean="0">
              <a:solidFill>
                <a:schemeClr val="tx1"/>
              </a:solidFill>
              <a:effectLst/>
              <a:latin typeface="Times New Roman" panose="02020603050405020304" pitchFamily="18" charset="0"/>
              <a:ea typeface="+mn-ea"/>
              <a:cs typeface="Times New Roman" panose="02020603050405020304" pitchFamily="18" charset="0"/>
            </a:rPr>
            <a:t> на право заключения договора безвозмездного пользования недвижимым муниципальным имуществом                </a:t>
          </a:r>
          <a:r>
            <a:rPr lang="ru-RU" sz="1700" b="1" i="1" baseline="0" dirty="0" smtClean="0">
              <a:solidFill>
                <a:srgbClr val="007A37"/>
              </a:solidFill>
              <a:effectLst/>
              <a:latin typeface="Times New Roman" panose="02020603050405020304" pitchFamily="18" charset="0"/>
              <a:ea typeface="+mn-ea"/>
              <a:cs typeface="Times New Roman" panose="02020603050405020304" pitchFamily="18" charset="0"/>
            </a:rPr>
            <a:t>Срок: 26.05.2016</a:t>
          </a:r>
          <a:r>
            <a:rPr lang="en-US" sz="1700" b="1" i="1" baseline="0" dirty="0" smtClean="0">
              <a:solidFill>
                <a:srgbClr val="007A37"/>
              </a:solidFill>
              <a:effectLst/>
              <a:latin typeface="Times New Roman" panose="02020603050405020304" pitchFamily="18" charset="0"/>
              <a:ea typeface="+mn-ea"/>
              <a:cs typeface="Times New Roman" panose="02020603050405020304" pitchFamily="18" charset="0"/>
            </a:rPr>
            <a:t>  </a:t>
          </a:r>
          <a:r>
            <a:rPr lang="ru-RU" sz="1700" b="1" i="1" baseline="0" dirty="0" smtClean="0">
              <a:solidFill>
                <a:srgbClr val="007A37"/>
              </a:solidFill>
              <a:effectLst/>
              <a:latin typeface="Times New Roman" panose="02020603050405020304" pitchFamily="18" charset="0"/>
              <a:ea typeface="+mn-ea"/>
              <a:cs typeface="Times New Roman" panose="02020603050405020304" pitchFamily="18" charset="0"/>
            </a:rPr>
            <a:t>ИСПОЛНЕНО</a:t>
          </a:r>
          <a:endParaRPr lang="ru-RU" sz="1700" dirty="0">
            <a:solidFill>
              <a:srgbClr val="FA0000"/>
            </a:solidFill>
          </a:endParaRPr>
        </a:p>
      </dgm:t>
    </dgm:pt>
    <dgm:pt modelId="{BFA991AF-A68A-42FA-8345-7D76D8951F66}" type="parTrans" cxnId="{8A888B09-8965-4E2C-8560-923A65172982}">
      <dgm:prSet/>
      <dgm:spPr/>
      <dgm:t>
        <a:bodyPr/>
        <a:lstStyle/>
        <a:p>
          <a:endParaRPr lang="ru-RU"/>
        </a:p>
      </dgm:t>
    </dgm:pt>
    <dgm:pt modelId="{0A2952F6-635D-4B84-A622-A8A05200E5FF}" type="sibTrans" cxnId="{8A888B09-8965-4E2C-8560-923A65172982}">
      <dgm:prSet/>
      <dgm:spPr/>
      <dgm:t>
        <a:bodyPr/>
        <a:lstStyle/>
        <a:p>
          <a:endParaRPr lang="ru-RU"/>
        </a:p>
      </dgm:t>
    </dgm:pt>
    <dgm:pt modelId="{747BEFEF-59B2-4037-BC37-FA42CD552B61}">
      <dgm:prSet phldrT="[Текст]" custT="1"/>
      <dgm:spPr/>
      <dgm:t>
        <a:bodyPr anchor="ctr"/>
        <a:lstStyle/>
        <a:p>
          <a:r>
            <a:rPr lang="ru-RU" sz="1800" i="0" dirty="0" smtClean="0">
              <a:latin typeface="Times New Roman" panose="02020603050405020304" pitchFamily="18" charset="0"/>
              <a:cs typeface="Times New Roman" panose="02020603050405020304" pitchFamily="18" charset="0"/>
            </a:rPr>
            <a:t>Подготовка постановления по проведению конкурсного отбора </a:t>
          </a:r>
          <a:r>
            <a:rPr lang="ru-RU" sz="1800" b="1" i="1" baseline="0" dirty="0" smtClean="0">
              <a:solidFill>
                <a:srgbClr val="007A37"/>
              </a:solidFill>
              <a:effectLst/>
              <a:latin typeface="Times New Roman" panose="02020603050405020304" pitchFamily="18" charset="0"/>
              <a:ea typeface="+mn-ea"/>
              <a:cs typeface="Times New Roman" panose="02020603050405020304" pitchFamily="18" charset="0"/>
            </a:rPr>
            <a:t>Срок: июнь 2016</a:t>
          </a:r>
          <a:endParaRPr lang="ru-RU" sz="1800" i="1" dirty="0"/>
        </a:p>
      </dgm:t>
    </dgm:pt>
    <dgm:pt modelId="{90ADD74E-8C0F-4022-BE50-2DA507BAC17D}" type="parTrans" cxnId="{9438ED36-AB6F-44AF-92F9-478A580B56F1}">
      <dgm:prSet/>
      <dgm:spPr/>
      <dgm:t>
        <a:bodyPr/>
        <a:lstStyle/>
        <a:p>
          <a:endParaRPr lang="ru-RU"/>
        </a:p>
      </dgm:t>
    </dgm:pt>
    <dgm:pt modelId="{FD8180A5-B076-44DE-B254-A5BDC42D297D}" type="sibTrans" cxnId="{9438ED36-AB6F-44AF-92F9-478A580B56F1}">
      <dgm:prSet/>
      <dgm:spPr/>
      <dgm:t>
        <a:bodyPr/>
        <a:lstStyle/>
        <a:p>
          <a:endParaRPr lang="ru-RU"/>
        </a:p>
      </dgm:t>
    </dgm:pt>
    <dgm:pt modelId="{091529BD-92B3-495E-8883-B1104AD9998C}" type="pres">
      <dgm:prSet presAssocID="{D6083FBD-15F6-4F25-84F9-7C434EF80F8A}" presName="Name0" presStyleCnt="0">
        <dgm:presLayoutVars>
          <dgm:dir/>
          <dgm:animLvl val="lvl"/>
          <dgm:resizeHandles/>
        </dgm:presLayoutVars>
      </dgm:prSet>
      <dgm:spPr/>
      <dgm:t>
        <a:bodyPr/>
        <a:lstStyle/>
        <a:p>
          <a:endParaRPr lang="ru-RU"/>
        </a:p>
      </dgm:t>
    </dgm:pt>
    <dgm:pt modelId="{D0F025E0-4666-4FAB-8A03-1DE602011BDD}" type="pres">
      <dgm:prSet presAssocID="{E6934ABC-3773-473B-80B2-C65D75DA588F}" presName="linNode" presStyleCnt="0"/>
      <dgm:spPr/>
    </dgm:pt>
    <dgm:pt modelId="{5B001BF9-0247-4063-9880-7421E86B2DA9}" type="pres">
      <dgm:prSet presAssocID="{E6934ABC-3773-473B-80B2-C65D75DA588F}" presName="parentShp" presStyleLbl="node1" presStyleIdx="0" presStyleCnt="3" custScaleY="71720">
        <dgm:presLayoutVars>
          <dgm:bulletEnabled val="1"/>
        </dgm:presLayoutVars>
      </dgm:prSet>
      <dgm:spPr/>
      <dgm:t>
        <a:bodyPr/>
        <a:lstStyle/>
        <a:p>
          <a:endParaRPr lang="ru-RU"/>
        </a:p>
      </dgm:t>
    </dgm:pt>
    <dgm:pt modelId="{FFDD5261-4D8D-4B82-94FB-229B796979B6}" type="pres">
      <dgm:prSet presAssocID="{E6934ABC-3773-473B-80B2-C65D75DA588F}" presName="childShp" presStyleLbl="bgAccFollowNode1" presStyleIdx="0" presStyleCnt="3" custScaleY="104168">
        <dgm:presLayoutVars>
          <dgm:bulletEnabled val="1"/>
        </dgm:presLayoutVars>
      </dgm:prSet>
      <dgm:spPr/>
      <dgm:t>
        <a:bodyPr/>
        <a:lstStyle/>
        <a:p>
          <a:endParaRPr lang="ru-RU"/>
        </a:p>
      </dgm:t>
    </dgm:pt>
    <dgm:pt modelId="{53A0E2D9-DD62-4DAB-B516-E47C4DF6203A}" type="pres">
      <dgm:prSet presAssocID="{240BA0BE-F6AC-4391-962E-FA86FF24332D}" presName="spacing" presStyleCnt="0"/>
      <dgm:spPr/>
    </dgm:pt>
    <dgm:pt modelId="{09C5AD94-A894-4CD3-89FD-747B351254DF}" type="pres">
      <dgm:prSet presAssocID="{96D3594C-B15C-41CB-BD20-6C3C5F58C19D}" presName="linNode" presStyleCnt="0"/>
      <dgm:spPr/>
    </dgm:pt>
    <dgm:pt modelId="{899CB5ED-FFF0-4203-87D4-DE2E47EC0AA5}" type="pres">
      <dgm:prSet presAssocID="{96D3594C-B15C-41CB-BD20-6C3C5F58C19D}" presName="parentShp" presStyleLbl="node1" presStyleIdx="1" presStyleCnt="3" custScaleY="68731">
        <dgm:presLayoutVars>
          <dgm:bulletEnabled val="1"/>
        </dgm:presLayoutVars>
      </dgm:prSet>
      <dgm:spPr/>
      <dgm:t>
        <a:bodyPr/>
        <a:lstStyle/>
        <a:p>
          <a:endParaRPr lang="ru-RU"/>
        </a:p>
      </dgm:t>
    </dgm:pt>
    <dgm:pt modelId="{A7752048-4B2A-4D2F-AA18-50C655DD6CB8}" type="pres">
      <dgm:prSet presAssocID="{96D3594C-B15C-41CB-BD20-6C3C5F58C19D}" presName="childShp" presStyleLbl="bgAccFollowNode1" presStyleIdx="1" presStyleCnt="3" custLinFactNeighborX="0" custLinFactNeighborY="-4671">
        <dgm:presLayoutVars>
          <dgm:bulletEnabled val="1"/>
        </dgm:presLayoutVars>
      </dgm:prSet>
      <dgm:spPr/>
      <dgm:t>
        <a:bodyPr/>
        <a:lstStyle/>
        <a:p>
          <a:endParaRPr lang="ru-RU"/>
        </a:p>
      </dgm:t>
    </dgm:pt>
    <dgm:pt modelId="{9802D1E4-2D1C-44B4-AE19-6573D2610910}" type="pres">
      <dgm:prSet presAssocID="{76435A1A-8F10-49DB-B068-56CBC1521A3E}" presName="spacing" presStyleCnt="0"/>
      <dgm:spPr/>
    </dgm:pt>
    <dgm:pt modelId="{3EA24344-2183-4F30-9FB3-3E3267247373}" type="pres">
      <dgm:prSet presAssocID="{000779DF-07D9-4B60-BD30-13F9B5F84BC9}" presName="linNode" presStyleCnt="0"/>
      <dgm:spPr/>
    </dgm:pt>
    <dgm:pt modelId="{329E7D4C-2F51-42CF-8C4A-299A4DE0DBA1}" type="pres">
      <dgm:prSet presAssocID="{000779DF-07D9-4B60-BD30-13F9B5F84BC9}" presName="parentShp" presStyleLbl="node1" presStyleIdx="2" presStyleCnt="3" custScaleY="53879">
        <dgm:presLayoutVars>
          <dgm:bulletEnabled val="1"/>
        </dgm:presLayoutVars>
      </dgm:prSet>
      <dgm:spPr/>
      <dgm:t>
        <a:bodyPr/>
        <a:lstStyle/>
        <a:p>
          <a:endParaRPr lang="ru-RU"/>
        </a:p>
      </dgm:t>
    </dgm:pt>
    <dgm:pt modelId="{04E8E5AB-714F-4CF6-908B-0C38266A132E}" type="pres">
      <dgm:prSet presAssocID="{000779DF-07D9-4B60-BD30-13F9B5F84BC9}" presName="childShp" presStyleLbl="bgAccFollowNode1" presStyleIdx="2" presStyleCnt="3" custScaleY="76766">
        <dgm:presLayoutVars>
          <dgm:bulletEnabled val="1"/>
        </dgm:presLayoutVars>
      </dgm:prSet>
      <dgm:spPr/>
      <dgm:t>
        <a:bodyPr/>
        <a:lstStyle/>
        <a:p>
          <a:endParaRPr lang="ru-RU"/>
        </a:p>
      </dgm:t>
    </dgm:pt>
  </dgm:ptLst>
  <dgm:cxnLst>
    <dgm:cxn modelId="{051A27F9-2FF2-498E-8B50-460EED11E9FA}" type="presOf" srcId="{96D3594C-B15C-41CB-BD20-6C3C5F58C19D}" destId="{899CB5ED-FFF0-4203-87D4-DE2E47EC0AA5}" srcOrd="0" destOrd="0" presId="urn:microsoft.com/office/officeart/2005/8/layout/vList6"/>
    <dgm:cxn modelId="{4CAAC391-8F2A-4910-96AF-0A0AD3864765}" srcId="{D6083FBD-15F6-4F25-84F9-7C434EF80F8A}" destId="{000779DF-07D9-4B60-BD30-13F9B5F84BC9}" srcOrd="2" destOrd="0" parTransId="{1CB7859B-8A68-4E52-B888-63AF337EFFCD}" sibTransId="{8077F120-E38E-45FA-B9D6-6DFDFBEFF66C}"/>
    <dgm:cxn modelId="{E10534DD-4BD8-43D8-AAEB-23915C21B50B}" type="presOf" srcId="{E6934ABC-3773-473B-80B2-C65D75DA588F}" destId="{5B001BF9-0247-4063-9880-7421E86B2DA9}" srcOrd="0" destOrd="0" presId="urn:microsoft.com/office/officeart/2005/8/layout/vList6"/>
    <dgm:cxn modelId="{E99DC5F4-FF4B-439C-A967-1013EE1E706F}" type="presOf" srcId="{291D32E2-787E-435A-83BF-30B6AC3DDF4C}" destId="{04E8E5AB-714F-4CF6-908B-0C38266A132E}" srcOrd="0" destOrd="0" presId="urn:microsoft.com/office/officeart/2005/8/layout/vList6"/>
    <dgm:cxn modelId="{8052DB26-0A9E-429E-8517-96432F2D9229}" type="presOf" srcId="{747BEFEF-59B2-4037-BC37-FA42CD552B61}" destId="{FFDD5261-4D8D-4B82-94FB-229B796979B6}" srcOrd="0" destOrd="1" presId="urn:microsoft.com/office/officeart/2005/8/layout/vList6"/>
    <dgm:cxn modelId="{8A888B09-8965-4E2C-8560-923A65172982}" srcId="{96D3594C-B15C-41CB-BD20-6C3C5F58C19D}" destId="{E358D947-BC4C-4050-9C7F-CD1F3621A23D}" srcOrd="0" destOrd="0" parTransId="{BFA991AF-A68A-42FA-8345-7D76D8951F66}" sibTransId="{0A2952F6-635D-4B84-A622-A8A05200E5FF}"/>
    <dgm:cxn modelId="{B40B0E5B-955C-44D9-A157-419DC9019DCD}" srcId="{D6083FBD-15F6-4F25-84F9-7C434EF80F8A}" destId="{96D3594C-B15C-41CB-BD20-6C3C5F58C19D}" srcOrd="1" destOrd="0" parTransId="{76A37B53-73B6-41AC-B655-64E3F6822B4C}" sibTransId="{76435A1A-8F10-49DB-B068-56CBC1521A3E}"/>
    <dgm:cxn modelId="{F09BAB8C-85FA-4C42-A800-82BF22557B6D}" srcId="{E6934ABC-3773-473B-80B2-C65D75DA588F}" destId="{C1CB46B9-1282-4E5D-8356-D4587AA7FA40}" srcOrd="0" destOrd="0" parTransId="{27029F6F-EB29-4E91-B846-CA68B8300B11}" sibTransId="{AA5CD77A-482F-49AF-8E61-8DD8FCFBDA23}"/>
    <dgm:cxn modelId="{013481BD-58F6-4703-8AF1-A37DFCEA62A0}" srcId="{D6083FBD-15F6-4F25-84F9-7C434EF80F8A}" destId="{E6934ABC-3773-473B-80B2-C65D75DA588F}" srcOrd="0" destOrd="0" parTransId="{AF65D9A9-B7D8-417F-9117-2C74952F6AB3}" sibTransId="{240BA0BE-F6AC-4391-962E-FA86FF24332D}"/>
    <dgm:cxn modelId="{99E59C14-1EA1-4CB3-AC31-314225943C3E}" type="presOf" srcId="{000779DF-07D9-4B60-BD30-13F9B5F84BC9}" destId="{329E7D4C-2F51-42CF-8C4A-299A4DE0DBA1}" srcOrd="0" destOrd="0" presId="urn:microsoft.com/office/officeart/2005/8/layout/vList6"/>
    <dgm:cxn modelId="{F8F8E58B-2AAE-4F59-838A-D944E5DE5825}" srcId="{000779DF-07D9-4B60-BD30-13F9B5F84BC9}" destId="{291D32E2-787E-435A-83BF-30B6AC3DDF4C}" srcOrd="0" destOrd="0" parTransId="{5F86D426-A7C0-4FB4-9165-2CFF9E810E08}" sibTransId="{883C323A-5C29-4340-A21F-0FEBE2F294A8}"/>
    <dgm:cxn modelId="{912B0A6D-8B64-4A54-A23F-30D0A5AEA758}" type="presOf" srcId="{C1CB46B9-1282-4E5D-8356-D4587AA7FA40}" destId="{FFDD5261-4D8D-4B82-94FB-229B796979B6}" srcOrd="0" destOrd="0" presId="urn:microsoft.com/office/officeart/2005/8/layout/vList6"/>
    <dgm:cxn modelId="{9438ED36-AB6F-44AF-92F9-478A580B56F1}" srcId="{E6934ABC-3773-473B-80B2-C65D75DA588F}" destId="{747BEFEF-59B2-4037-BC37-FA42CD552B61}" srcOrd="1" destOrd="0" parTransId="{90ADD74E-8C0F-4022-BE50-2DA507BAC17D}" sibTransId="{FD8180A5-B076-44DE-B254-A5BDC42D297D}"/>
    <dgm:cxn modelId="{1B8657A3-A3C1-4115-8AA7-51CE916964A6}" type="presOf" srcId="{D6083FBD-15F6-4F25-84F9-7C434EF80F8A}" destId="{091529BD-92B3-495E-8883-B1104AD9998C}" srcOrd="0" destOrd="0" presId="urn:microsoft.com/office/officeart/2005/8/layout/vList6"/>
    <dgm:cxn modelId="{0D8E595E-CFCE-4319-BC2E-0885D1B8E019}" type="presOf" srcId="{E358D947-BC4C-4050-9C7F-CD1F3621A23D}" destId="{A7752048-4B2A-4D2F-AA18-50C655DD6CB8}" srcOrd="0" destOrd="0" presId="urn:microsoft.com/office/officeart/2005/8/layout/vList6"/>
    <dgm:cxn modelId="{90D67CE3-E160-4865-ADCB-B755AF74AE51}" type="presParOf" srcId="{091529BD-92B3-495E-8883-B1104AD9998C}" destId="{D0F025E0-4666-4FAB-8A03-1DE602011BDD}" srcOrd="0" destOrd="0" presId="urn:microsoft.com/office/officeart/2005/8/layout/vList6"/>
    <dgm:cxn modelId="{B9C54217-6CB3-4693-B5F7-E37903FB2C31}" type="presParOf" srcId="{D0F025E0-4666-4FAB-8A03-1DE602011BDD}" destId="{5B001BF9-0247-4063-9880-7421E86B2DA9}" srcOrd="0" destOrd="0" presId="urn:microsoft.com/office/officeart/2005/8/layout/vList6"/>
    <dgm:cxn modelId="{06E66079-3C54-475C-959A-98D8AB1D4A7F}" type="presParOf" srcId="{D0F025E0-4666-4FAB-8A03-1DE602011BDD}" destId="{FFDD5261-4D8D-4B82-94FB-229B796979B6}" srcOrd="1" destOrd="0" presId="urn:microsoft.com/office/officeart/2005/8/layout/vList6"/>
    <dgm:cxn modelId="{CE277F13-AC5F-48DA-B494-DA45EDCDA6D7}" type="presParOf" srcId="{091529BD-92B3-495E-8883-B1104AD9998C}" destId="{53A0E2D9-DD62-4DAB-B516-E47C4DF6203A}" srcOrd="1" destOrd="0" presId="urn:microsoft.com/office/officeart/2005/8/layout/vList6"/>
    <dgm:cxn modelId="{90C9A99A-F0CE-47E8-B55A-E7861AC3492E}" type="presParOf" srcId="{091529BD-92B3-495E-8883-B1104AD9998C}" destId="{09C5AD94-A894-4CD3-89FD-747B351254DF}" srcOrd="2" destOrd="0" presId="urn:microsoft.com/office/officeart/2005/8/layout/vList6"/>
    <dgm:cxn modelId="{61E44543-2778-4680-B2D7-B4C605E8A5D7}" type="presParOf" srcId="{09C5AD94-A894-4CD3-89FD-747B351254DF}" destId="{899CB5ED-FFF0-4203-87D4-DE2E47EC0AA5}" srcOrd="0" destOrd="0" presId="urn:microsoft.com/office/officeart/2005/8/layout/vList6"/>
    <dgm:cxn modelId="{8781F571-BF17-4DE7-BC15-A4D68132F18C}" type="presParOf" srcId="{09C5AD94-A894-4CD3-89FD-747B351254DF}" destId="{A7752048-4B2A-4D2F-AA18-50C655DD6CB8}" srcOrd="1" destOrd="0" presId="urn:microsoft.com/office/officeart/2005/8/layout/vList6"/>
    <dgm:cxn modelId="{03EBB4ED-4D2D-4271-8B6D-F9FC3AB75D41}" type="presParOf" srcId="{091529BD-92B3-495E-8883-B1104AD9998C}" destId="{9802D1E4-2D1C-44B4-AE19-6573D2610910}" srcOrd="3" destOrd="0" presId="urn:microsoft.com/office/officeart/2005/8/layout/vList6"/>
    <dgm:cxn modelId="{D74433E3-8892-47FA-B2B9-2A7B99090E9A}" type="presParOf" srcId="{091529BD-92B3-495E-8883-B1104AD9998C}" destId="{3EA24344-2183-4F30-9FB3-3E3267247373}" srcOrd="4" destOrd="0" presId="urn:microsoft.com/office/officeart/2005/8/layout/vList6"/>
    <dgm:cxn modelId="{6F64015F-BD94-46D0-9626-2566938E6A87}" type="presParOf" srcId="{3EA24344-2183-4F30-9FB3-3E3267247373}" destId="{329E7D4C-2F51-42CF-8C4A-299A4DE0DBA1}" srcOrd="0" destOrd="0" presId="urn:microsoft.com/office/officeart/2005/8/layout/vList6"/>
    <dgm:cxn modelId="{29B29F7E-1F8F-4E3E-BB9C-58C42CB7039B}" type="presParOf" srcId="{3EA24344-2183-4F30-9FB3-3E3267247373}" destId="{04E8E5AB-714F-4CF6-908B-0C38266A132E}"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6083FBD-15F6-4F25-84F9-7C434EF80F8A}" type="doc">
      <dgm:prSet loTypeId="urn:microsoft.com/office/officeart/2005/8/layout/vList6" loCatId="list" qsTypeId="urn:microsoft.com/office/officeart/2005/8/quickstyle/simple4" qsCatId="simple" csTypeId="urn:microsoft.com/office/officeart/2005/8/colors/accent5_5" csCatId="accent5" phldr="1"/>
      <dgm:spPr/>
      <dgm:t>
        <a:bodyPr/>
        <a:lstStyle/>
        <a:p>
          <a:endParaRPr lang="ru-RU"/>
        </a:p>
      </dgm:t>
    </dgm:pt>
    <dgm:pt modelId="{000779DF-07D9-4B60-BD30-13F9B5F84BC9}">
      <dgm:prSet custT="1"/>
      <dgm:spPr/>
      <dgm:t>
        <a:bodyPr/>
        <a:lstStyle/>
        <a:p>
          <a:pPr rtl="0"/>
          <a:r>
            <a:rPr lang="ru-RU" sz="2400" b="1" dirty="0" smtClean="0">
              <a:effectLst/>
              <a:latin typeface="Times New Roman" panose="02020603050405020304" pitchFamily="18" charset="0"/>
              <a:cs typeface="Times New Roman" panose="02020603050405020304" pitchFamily="18" charset="0"/>
            </a:rPr>
            <a:t>Воскресенский </a:t>
          </a:r>
          <a:r>
            <a:rPr lang="ru-RU" sz="2400" b="1" dirty="0" err="1" smtClean="0">
              <a:effectLst/>
              <a:latin typeface="Times New Roman" panose="02020603050405020304" pitchFamily="18" charset="0"/>
              <a:cs typeface="Times New Roman" panose="02020603050405020304" pitchFamily="18" charset="0"/>
            </a:rPr>
            <a:t>м.р</a:t>
          </a:r>
          <a:r>
            <a:rPr lang="ru-RU" sz="2400" b="1" dirty="0" smtClean="0">
              <a:effectLst/>
              <a:latin typeface="Times New Roman" panose="02020603050405020304" pitchFamily="18" charset="0"/>
              <a:cs typeface="Times New Roman" panose="02020603050405020304" pitchFamily="18" charset="0"/>
            </a:rPr>
            <a:t>.</a:t>
          </a:r>
        </a:p>
        <a:p>
          <a:pPr rtl="0"/>
          <a:r>
            <a:rPr lang="ru-RU" sz="2400" b="1" dirty="0" smtClean="0">
              <a:effectLst/>
              <a:latin typeface="Times New Roman" panose="02020603050405020304" pitchFamily="18" charset="0"/>
              <a:cs typeface="Times New Roman" panose="02020603050405020304" pitchFamily="18" charset="0"/>
            </a:rPr>
            <a:t>Клинский </a:t>
          </a:r>
          <a:r>
            <a:rPr lang="ru-RU" sz="2400" b="1" dirty="0" err="1" smtClean="0">
              <a:effectLst/>
              <a:latin typeface="Times New Roman" panose="02020603050405020304" pitchFamily="18" charset="0"/>
              <a:cs typeface="Times New Roman" panose="02020603050405020304" pitchFamily="18" charset="0"/>
            </a:rPr>
            <a:t>м.р</a:t>
          </a:r>
          <a:r>
            <a:rPr lang="ru-RU" sz="2400" b="1" dirty="0" smtClean="0">
              <a:effectLst/>
              <a:latin typeface="Times New Roman" panose="02020603050405020304" pitchFamily="18" charset="0"/>
              <a:cs typeface="Times New Roman" panose="02020603050405020304" pitchFamily="18" charset="0"/>
            </a:rPr>
            <a:t>.</a:t>
          </a:r>
        </a:p>
        <a:p>
          <a:pPr rtl="0"/>
          <a:r>
            <a:rPr lang="ru-RU" sz="2400" b="1" dirty="0" smtClean="0">
              <a:effectLst/>
              <a:latin typeface="Times New Roman" panose="02020603050405020304" pitchFamily="18" charset="0"/>
              <a:cs typeface="Times New Roman" panose="02020603050405020304" pitchFamily="18" charset="0"/>
            </a:rPr>
            <a:t>Ивантеевка г.о.</a:t>
          </a:r>
          <a:endParaRPr lang="ru-RU" sz="2400" i="1" dirty="0"/>
        </a:p>
      </dgm:t>
    </dgm:pt>
    <dgm:pt modelId="{8077F120-E38E-45FA-B9D6-6DFDFBEFF66C}" type="sibTrans" cxnId="{4CAAC391-8F2A-4910-96AF-0A0AD3864765}">
      <dgm:prSet/>
      <dgm:spPr/>
      <dgm:t>
        <a:bodyPr/>
        <a:lstStyle/>
        <a:p>
          <a:endParaRPr lang="ru-RU"/>
        </a:p>
      </dgm:t>
    </dgm:pt>
    <dgm:pt modelId="{1CB7859B-8A68-4E52-B888-63AF337EFFCD}" type="parTrans" cxnId="{4CAAC391-8F2A-4910-96AF-0A0AD3864765}">
      <dgm:prSet/>
      <dgm:spPr/>
      <dgm:t>
        <a:bodyPr/>
        <a:lstStyle/>
        <a:p>
          <a:endParaRPr lang="ru-RU"/>
        </a:p>
      </dgm:t>
    </dgm:pt>
    <dgm:pt modelId="{C1CB46B9-1282-4E5D-8356-D4587AA7FA40}">
      <dgm:prSet phldrT="[Текст]" custT="1"/>
      <dgm:spPr/>
      <dgm:t>
        <a:bodyPr/>
        <a:lstStyle/>
        <a:p>
          <a:pPr rtl="0"/>
          <a:r>
            <a:rPr lang="ru-RU" sz="2000" b="0" i="0" baseline="0" dirty="0" smtClean="0">
              <a:solidFill>
                <a:schemeClr val="tx1"/>
              </a:solidFill>
              <a:effectLst/>
              <a:latin typeface="Times New Roman" panose="02020603050405020304" pitchFamily="18" charset="0"/>
              <a:ea typeface="+mn-ea"/>
              <a:cs typeface="Times New Roman" panose="02020603050405020304" pitchFamily="18" charset="0"/>
            </a:rPr>
            <a:t>Внесение изменений в бюджет муниципального образования                                                                </a:t>
          </a:r>
          <a:r>
            <a:rPr lang="ru-RU" sz="2000" b="1" i="1" baseline="0" dirty="0" smtClean="0">
              <a:solidFill>
                <a:srgbClr val="007A37"/>
              </a:solidFill>
              <a:effectLst/>
              <a:latin typeface="Times New Roman" panose="02020603050405020304" pitchFamily="18" charset="0"/>
              <a:ea typeface="+mn-ea"/>
              <a:cs typeface="Times New Roman" panose="02020603050405020304" pitchFamily="18" charset="0"/>
            </a:rPr>
            <a:t>Срок: 01.06.2016</a:t>
          </a:r>
          <a:endParaRPr lang="ru-RU" sz="2000" i="1" dirty="0"/>
        </a:p>
      </dgm:t>
    </dgm:pt>
    <dgm:pt modelId="{AA5CD77A-482F-49AF-8E61-8DD8FCFBDA23}" type="sibTrans" cxnId="{F09BAB8C-85FA-4C42-A800-82BF22557B6D}">
      <dgm:prSet/>
      <dgm:spPr/>
      <dgm:t>
        <a:bodyPr/>
        <a:lstStyle/>
        <a:p>
          <a:endParaRPr lang="ru-RU"/>
        </a:p>
      </dgm:t>
    </dgm:pt>
    <dgm:pt modelId="{27029F6F-EB29-4E91-B846-CA68B8300B11}" type="parTrans" cxnId="{F09BAB8C-85FA-4C42-A800-82BF22557B6D}">
      <dgm:prSet/>
      <dgm:spPr/>
      <dgm:t>
        <a:bodyPr/>
        <a:lstStyle/>
        <a:p>
          <a:endParaRPr lang="ru-RU"/>
        </a:p>
      </dgm:t>
    </dgm:pt>
    <dgm:pt modelId="{E6934ABC-3773-473B-80B2-C65D75DA588F}">
      <dgm:prSet phldrT="[Текст]" custT="1"/>
      <dgm:spPr/>
      <dgm:t>
        <a:bodyPr/>
        <a:lstStyle/>
        <a:p>
          <a:pPr rtl="0"/>
          <a:r>
            <a:rPr lang="ru-RU" sz="2400" b="1" dirty="0" smtClean="0">
              <a:solidFill>
                <a:schemeClr val="bg1"/>
              </a:solidFill>
              <a:effectLst/>
              <a:latin typeface="Times New Roman" panose="02020603050405020304" pitchFamily="18" charset="0"/>
              <a:cs typeface="Times New Roman" panose="02020603050405020304" pitchFamily="18" charset="0"/>
            </a:rPr>
            <a:t>Дмитровский </a:t>
          </a:r>
          <a:r>
            <a:rPr lang="ru-RU" sz="2400" b="1" dirty="0" err="1" smtClean="0">
              <a:solidFill>
                <a:schemeClr val="bg1"/>
              </a:solidFill>
              <a:effectLst/>
              <a:latin typeface="Times New Roman" panose="02020603050405020304" pitchFamily="18" charset="0"/>
              <a:cs typeface="Times New Roman" panose="02020603050405020304" pitchFamily="18" charset="0"/>
            </a:rPr>
            <a:t>м.р</a:t>
          </a:r>
          <a:r>
            <a:rPr lang="ru-RU" sz="2400" b="1" dirty="0" smtClean="0">
              <a:solidFill>
                <a:schemeClr val="bg1"/>
              </a:solidFill>
              <a:effectLst/>
              <a:latin typeface="Times New Roman" panose="02020603050405020304" pitchFamily="18" charset="0"/>
              <a:cs typeface="Times New Roman" panose="02020603050405020304" pitchFamily="18" charset="0"/>
            </a:rPr>
            <a:t>.</a:t>
          </a:r>
          <a:endParaRPr lang="ru-RU" sz="2400" i="1" dirty="0">
            <a:solidFill>
              <a:schemeClr val="bg1"/>
            </a:solidFill>
          </a:endParaRPr>
        </a:p>
      </dgm:t>
    </dgm:pt>
    <dgm:pt modelId="{240BA0BE-F6AC-4391-962E-FA86FF24332D}" type="sibTrans" cxnId="{013481BD-58F6-4703-8AF1-A37DFCEA62A0}">
      <dgm:prSet/>
      <dgm:spPr/>
      <dgm:t>
        <a:bodyPr/>
        <a:lstStyle/>
        <a:p>
          <a:endParaRPr lang="ru-RU"/>
        </a:p>
      </dgm:t>
    </dgm:pt>
    <dgm:pt modelId="{AF65D9A9-B7D8-417F-9117-2C74952F6AB3}" type="parTrans" cxnId="{013481BD-58F6-4703-8AF1-A37DFCEA62A0}">
      <dgm:prSet/>
      <dgm:spPr/>
      <dgm:t>
        <a:bodyPr/>
        <a:lstStyle/>
        <a:p>
          <a:endParaRPr lang="ru-RU"/>
        </a:p>
      </dgm:t>
    </dgm:pt>
    <dgm:pt modelId="{E5AF2DE0-AA12-4898-A7CE-4B17C298777C}">
      <dgm:prSet phldrT="[Текст]" custT="1"/>
      <dgm:spPr/>
      <dgm:t>
        <a:bodyPr/>
        <a:lstStyle/>
        <a:p>
          <a:pPr rtl="0"/>
          <a:endParaRPr lang="ru-RU" sz="1800" i="1" dirty="0"/>
        </a:p>
      </dgm:t>
    </dgm:pt>
    <dgm:pt modelId="{874CAE03-46EE-4FCA-BE33-30C5143FE0DD}" type="parTrans" cxnId="{F0814C7D-2E6F-4F9A-B1FA-F4386B98B89D}">
      <dgm:prSet/>
      <dgm:spPr/>
      <dgm:t>
        <a:bodyPr/>
        <a:lstStyle/>
        <a:p>
          <a:endParaRPr lang="ru-RU"/>
        </a:p>
      </dgm:t>
    </dgm:pt>
    <dgm:pt modelId="{E8359C68-4845-4F51-B819-06E3971A6ADC}" type="sibTrans" cxnId="{F0814C7D-2E6F-4F9A-B1FA-F4386B98B89D}">
      <dgm:prSet/>
      <dgm:spPr/>
      <dgm:t>
        <a:bodyPr/>
        <a:lstStyle/>
        <a:p>
          <a:endParaRPr lang="ru-RU"/>
        </a:p>
      </dgm:t>
    </dgm:pt>
    <dgm:pt modelId="{4D1EF76A-BE2F-4081-B777-2073D334C4BB}">
      <dgm:prSet custT="1"/>
      <dgm:spPr/>
      <dgm:t>
        <a:bodyPr/>
        <a:lstStyle/>
        <a:p>
          <a:pPr rtl="0"/>
          <a:endParaRPr lang="ru-RU" sz="2000" dirty="0"/>
        </a:p>
      </dgm:t>
    </dgm:pt>
    <dgm:pt modelId="{61799DEC-96A1-43FB-A5D0-66872811E5E6}" type="parTrans" cxnId="{7D19BB65-BF2A-4259-ADC1-5DA67080C8E2}">
      <dgm:prSet/>
      <dgm:spPr/>
      <dgm:t>
        <a:bodyPr/>
        <a:lstStyle/>
        <a:p>
          <a:endParaRPr lang="ru-RU"/>
        </a:p>
      </dgm:t>
    </dgm:pt>
    <dgm:pt modelId="{45A89E54-5978-40F1-9DC4-D83A2949F890}" type="sibTrans" cxnId="{7D19BB65-BF2A-4259-ADC1-5DA67080C8E2}">
      <dgm:prSet/>
      <dgm:spPr/>
      <dgm:t>
        <a:bodyPr/>
        <a:lstStyle/>
        <a:p>
          <a:endParaRPr lang="ru-RU"/>
        </a:p>
      </dgm:t>
    </dgm:pt>
    <dgm:pt modelId="{3FD9AB24-C9AB-4430-8FF4-D1208ECE2ECA}">
      <dgm:prSet custT="1"/>
      <dgm:spPr/>
      <dgm:t>
        <a:bodyPr/>
        <a:lstStyle/>
        <a:p>
          <a:pPr rtl="0"/>
          <a:r>
            <a:rPr lang="ru-RU" sz="2000" b="1" baseline="0" dirty="0" smtClean="0">
              <a:solidFill>
                <a:srgbClr val="009A46"/>
              </a:solidFill>
              <a:latin typeface="Times New Roman" panose="02020603050405020304" pitchFamily="18" charset="0"/>
              <a:cs typeface="Times New Roman" panose="02020603050405020304" pitchFamily="18" charset="0"/>
            </a:rPr>
            <a:t>Открытие состоялось</a:t>
          </a:r>
          <a:endParaRPr lang="ru-RU" sz="2000" b="1" dirty="0">
            <a:solidFill>
              <a:srgbClr val="009A46"/>
            </a:solidFill>
          </a:endParaRPr>
        </a:p>
      </dgm:t>
    </dgm:pt>
    <dgm:pt modelId="{251ADD24-CA28-4D5A-876B-4337A066D250}" type="parTrans" cxnId="{CC01D9FB-B241-47D4-9425-E9ABBDD4B4E9}">
      <dgm:prSet/>
      <dgm:spPr/>
      <dgm:t>
        <a:bodyPr/>
        <a:lstStyle/>
        <a:p>
          <a:endParaRPr lang="ru-RU"/>
        </a:p>
      </dgm:t>
    </dgm:pt>
    <dgm:pt modelId="{20B3F167-85BB-4F51-A3D1-3C2E47D5DDEA}" type="sibTrans" cxnId="{CC01D9FB-B241-47D4-9425-E9ABBDD4B4E9}">
      <dgm:prSet/>
      <dgm:spPr/>
      <dgm:t>
        <a:bodyPr/>
        <a:lstStyle/>
        <a:p>
          <a:endParaRPr lang="ru-RU"/>
        </a:p>
      </dgm:t>
    </dgm:pt>
    <dgm:pt modelId="{091529BD-92B3-495E-8883-B1104AD9998C}" type="pres">
      <dgm:prSet presAssocID="{D6083FBD-15F6-4F25-84F9-7C434EF80F8A}" presName="Name0" presStyleCnt="0">
        <dgm:presLayoutVars>
          <dgm:dir/>
          <dgm:animLvl val="lvl"/>
          <dgm:resizeHandles/>
        </dgm:presLayoutVars>
      </dgm:prSet>
      <dgm:spPr/>
      <dgm:t>
        <a:bodyPr/>
        <a:lstStyle/>
        <a:p>
          <a:endParaRPr lang="ru-RU"/>
        </a:p>
      </dgm:t>
    </dgm:pt>
    <dgm:pt modelId="{D0F025E0-4666-4FAB-8A03-1DE602011BDD}" type="pres">
      <dgm:prSet presAssocID="{E6934ABC-3773-473B-80B2-C65D75DA588F}" presName="linNode" presStyleCnt="0"/>
      <dgm:spPr/>
    </dgm:pt>
    <dgm:pt modelId="{5B001BF9-0247-4063-9880-7421E86B2DA9}" type="pres">
      <dgm:prSet presAssocID="{E6934ABC-3773-473B-80B2-C65D75DA588F}" presName="parentShp" presStyleLbl="node1" presStyleIdx="0" presStyleCnt="2" custScaleY="34290">
        <dgm:presLayoutVars>
          <dgm:bulletEnabled val="1"/>
        </dgm:presLayoutVars>
      </dgm:prSet>
      <dgm:spPr/>
      <dgm:t>
        <a:bodyPr/>
        <a:lstStyle/>
        <a:p>
          <a:endParaRPr lang="ru-RU"/>
        </a:p>
      </dgm:t>
    </dgm:pt>
    <dgm:pt modelId="{FFDD5261-4D8D-4B82-94FB-229B796979B6}" type="pres">
      <dgm:prSet presAssocID="{E6934ABC-3773-473B-80B2-C65D75DA588F}" presName="childShp" presStyleLbl="bgAccFollowNode1" presStyleIdx="0" presStyleCnt="2" custScaleY="34859">
        <dgm:presLayoutVars>
          <dgm:bulletEnabled val="1"/>
        </dgm:presLayoutVars>
      </dgm:prSet>
      <dgm:spPr/>
      <dgm:t>
        <a:bodyPr/>
        <a:lstStyle/>
        <a:p>
          <a:endParaRPr lang="ru-RU"/>
        </a:p>
      </dgm:t>
    </dgm:pt>
    <dgm:pt modelId="{53A0E2D9-DD62-4DAB-B516-E47C4DF6203A}" type="pres">
      <dgm:prSet presAssocID="{240BA0BE-F6AC-4391-962E-FA86FF24332D}" presName="spacing" presStyleCnt="0"/>
      <dgm:spPr/>
    </dgm:pt>
    <dgm:pt modelId="{3EA24344-2183-4F30-9FB3-3E3267247373}" type="pres">
      <dgm:prSet presAssocID="{000779DF-07D9-4B60-BD30-13F9B5F84BC9}" presName="linNode" presStyleCnt="0"/>
      <dgm:spPr/>
    </dgm:pt>
    <dgm:pt modelId="{329E7D4C-2F51-42CF-8C4A-299A4DE0DBA1}" type="pres">
      <dgm:prSet presAssocID="{000779DF-07D9-4B60-BD30-13F9B5F84BC9}" presName="parentShp" presStyleLbl="node1" presStyleIdx="1" presStyleCnt="2" custScaleY="36561">
        <dgm:presLayoutVars>
          <dgm:bulletEnabled val="1"/>
        </dgm:presLayoutVars>
      </dgm:prSet>
      <dgm:spPr/>
      <dgm:t>
        <a:bodyPr/>
        <a:lstStyle/>
        <a:p>
          <a:endParaRPr lang="ru-RU"/>
        </a:p>
      </dgm:t>
    </dgm:pt>
    <dgm:pt modelId="{04E8E5AB-714F-4CF6-908B-0C38266A132E}" type="pres">
      <dgm:prSet presAssocID="{000779DF-07D9-4B60-BD30-13F9B5F84BC9}" presName="childShp" presStyleLbl="bgAccFollowNode1" presStyleIdx="1" presStyleCnt="2" custScaleY="25354" custLinFactNeighborX="0" custLinFactNeighborY="-266">
        <dgm:presLayoutVars>
          <dgm:bulletEnabled val="1"/>
        </dgm:presLayoutVars>
      </dgm:prSet>
      <dgm:spPr/>
      <dgm:t>
        <a:bodyPr/>
        <a:lstStyle/>
        <a:p>
          <a:endParaRPr lang="ru-RU"/>
        </a:p>
      </dgm:t>
    </dgm:pt>
  </dgm:ptLst>
  <dgm:cxnLst>
    <dgm:cxn modelId="{7D19BB65-BF2A-4259-ADC1-5DA67080C8E2}" srcId="{000779DF-07D9-4B60-BD30-13F9B5F84BC9}" destId="{4D1EF76A-BE2F-4081-B777-2073D334C4BB}" srcOrd="0" destOrd="0" parTransId="{61799DEC-96A1-43FB-A5D0-66872811E5E6}" sibTransId="{45A89E54-5978-40F1-9DC4-D83A2949F890}"/>
    <dgm:cxn modelId="{9E2AFF17-9230-47E5-8335-8D0D54BE7188}" type="presOf" srcId="{4D1EF76A-BE2F-4081-B777-2073D334C4BB}" destId="{04E8E5AB-714F-4CF6-908B-0C38266A132E}" srcOrd="0" destOrd="0" presId="urn:microsoft.com/office/officeart/2005/8/layout/vList6"/>
    <dgm:cxn modelId="{DA70D603-E139-4F52-8795-4E54B2D7F7B0}" type="presOf" srcId="{000779DF-07D9-4B60-BD30-13F9B5F84BC9}" destId="{329E7D4C-2F51-42CF-8C4A-299A4DE0DBA1}" srcOrd="0" destOrd="0" presId="urn:microsoft.com/office/officeart/2005/8/layout/vList6"/>
    <dgm:cxn modelId="{2BFEC134-9C1F-4AB9-98C5-F1943311008C}" type="presOf" srcId="{D6083FBD-15F6-4F25-84F9-7C434EF80F8A}" destId="{091529BD-92B3-495E-8883-B1104AD9998C}" srcOrd="0" destOrd="0" presId="urn:microsoft.com/office/officeart/2005/8/layout/vList6"/>
    <dgm:cxn modelId="{3F03DC02-9F5F-41DA-9413-A0A30734D1CA}" type="presOf" srcId="{3FD9AB24-C9AB-4430-8FF4-D1208ECE2ECA}" destId="{04E8E5AB-714F-4CF6-908B-0C38266A132E}" srcOrd="0" destOrd="1" presId="urn:microsoft.com/office/officeart/2005/8/layout/vList6"/>
    <dgm:cxn modelId="{5C2E115B-BBFA-445F-B52B-4B760AAA1FB3}" type="presOf" srcId="{C1CB46B9-1282-4E5D-8356-D4587AA7FA40}" destId="{FFDD5261-4D8D-4B82-94FB-229B796979B6}" srcOrd="0" destOrd="1" presId="urn:microsoft.com/office/officeart/2005/8/layout/vList6"/>
    <dgm:cxn modelId="{4CAAC391-8F2A-4910-96AF-0A0AD3864765}" srcId="{D6083FBD-15F6-4F25-84F9-7C434EF80F8A}" destId="{000779DF-07D9-4B60-BD30-13F9B5F84BC9}" srcOrd="1" destOrd="0" parTransId="{1CB7859B-8A68-4E52-B888-63AF337EFFCD}" sibTransId="{8077F120-E38E-45FA-B9D6-6DFDFBEFF66C}"/>
    <dgm:cxn modelId="{F09BAB8C-85FA-4C42-A800-82BF22557B6D}" srcId="{E6934ABC-3773-473B-80B2-C65D75DA588F}" destId="{C1CB46B9-1282-4E5D-8356-D4587AA7FA40}" srcOrd="1" destOrd="0" parTransId="{27029F6F-EB29-4E91-B846-CA68B8300B11}" sibTransId="{AA5CD77A-482F-49AF-8E61-8DD8FCFBDA23}"/>
    <dgm:cxn modelId="{2FD7B182-3291-4B44-91CA-CE6509C9BB68}" type="presOf" srcId="{E6934ABC-3773-473B-80B2-C65D75DA588F}" destId="{5B001BF9-0247-4063-9880-7421E86B2DA9}" srcOrd="0" destOrd="0" presId="urn:microsoft.com/office/officeart/2005/8/layout/vList6"/>
    <dgm:cxn modelId="{CC01D9FB-B241-47D4-9425-E9ABBDD4B4E9}" srcId="{000779DF-07D9-4B60-BD30-13F9B5F84BC9}" destId="{3FD9AB24-C9AB-4430-8FF4-D1208ECE2ECA}" srcOrd="1" destOrd="0" parTransId="{251ADD24-CA28-4D5A-876B-4337A066D250}" sibTransId="{20B3F167-85BB-4F51-A3D1-3C2E47D5DDEA}"/>
    <dgm:cxn modelId="{013481BD-58F6-4703-8AF1-A37DFCEA62A0}" srcId="{D6083FBD-15F6-4F25-84F9-7C434EF80F8A}" destId="{E6934ABC-3773-473B-80B2-C65D75DA588F}" srcOrd="0" destOrd="0" parTransId="{AF65D9A9-B7D8-417F-9117-2C74952F6AB3}" sibTransId="{240BA0BE-F6AC-4391-962E-FA86FF24332D}"/>
    <dgm:cxn modelId="{8C1E47FE-2705-4CA1-BF05-030450B2F8BF}" type="presOf" srcId="{E5AF2DE0-AA12-4898-A7CE-4B17C298777C}" destId="{FFDD5261-4D8D-4B82-94FB-229B796979B6}" srcOrd="0" destOrd="0" presId="urn:microsoft.com/office/officeart/2005/8/layout/vList6"/>
    <dgm:cxn modelId="{F0814C7D-2E6F-4F9A-B1FA-F4386B98B89D}" srcId="{E6934ABC-3773-473B-80B2-C65D75DA588F}" destId="{E5AF2DE0-AA12-4898-A7CE-4B17C298777C}" srcOrd="0" destOrd="0" parTransId="{874CAE03-46EE-4FCA-BE33-30C5143FE0DD}" sibTransId="{E8359C68-4845-4F51-B819-06E3971A6ADC}"/>
    <dgm:cxn modelId="{B9E34BDD-A877-4A89-981A-49FA44CBDE93}" type="presParOf" srcId="{091529BD-92B3-495E-8883-B1104AD9998C}" destId="{D0F025E0-4666-4FAB-8A03-1DE602011BDD}" srcOrd="0" destOrd="0" presId="urn:microsoft.com/office/officeart/2005/8/layout/vList6"/>
    <dgm:cxn modelId="{933D9841-7E4A-4EED-B858-FAA54A4C9489}" type="presParOf" srcId="{D0F025E0-4666-4FAB-8A03-1DE602011BDD}" destId="{5B001BF9-0247-4063-9880-7421E86B2DA9}" srcOrd="0" destOrd="0" presId="urn:microsoft.com/office/officeart/2005/8/layout/vList6"/>
    <dgm:cxn modelId="{D313BB81-07A0-4042-9BE3-245B5560239C}" type="presParOf" srcId="{D0F025E0-4666-4FAB-8A03-1DE602011BDD}" destId="{FFDD5261-4D8D-4B82-94FB-229B796979B6}" srcOrd="1" destOrd="0" presId="urn:microsoft.com/office/officeart/2005/8/layout/vList6"/>
    <dgm:cxn modelId="{7986D73C-3B81-460C-9032-BBACC4B6F971}" type="presParOf" srcId="{091529BD-92B3-495E-8883-B1104AD9998C}" destId="{53A0E2D9-DD62-4DAB-B516-E47C4DF6203A}" srcOrd="1" destOrd="0" presId="urn:microsoft.com/office/officeart/2005/8/layout/vList6"/>
    <dgm:cxn modelId="{747A3389-3081-44C9-8409-85CFF6122391}" type="presParOf" srcId="{091529BD-92B3-495E-8883-B1104AD9998C}" destId="{3EA24344-2183-4F30-9FB3-3E3267247373}" srcOrd="2" destOrd="0" presId="urn:microsoft.com/office/officeart/2005/8/layout/vList6"/>
    <dgm:cxn modelId="{713F132D-042B-42CC-ABC7-2B5DD33E7D4E}" type="presParOf" srcId="{3EA24344-2183-4F30-9FB3-3E3267247373}" destId="{329E7D4C-2F51-42CF-8C4A-299A4DE0DBA1}" srcOrd="0" destOrd="0" presId="urn:microsoft.com/office/officeart/2005/8/layout/vList6"/>
    <dgm:cxn modelId="{465DEE69-2FA8-424E-A482-B0ACDF74CC44}" type="presParOf" srcId="{3EA24344-2183-4F30-9FB3-3E3267247373}" destId="{04E8E5AB-714F-4CF6-908B-0C38266A132E}"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553D706-58DB-4CD2-A5B7-EE28F9C97DF6}" type="doc">
      <dgm:prSet loTypeId="urn:microsoft.com/office/officeart/2005/8/layout/chevron1" loCatId="process" qsTypeId="urn:microsoft.com/office/officeart/2005/8/quickstyle/simple4" qsCatId="simple" csTypeId="urn:microsoft.com/office/officeart/2005/8/colors/colorful4" csCatId="colorful" phldr="1"/>
      <dgm:spPr/>
    </dgm:pt>
    <dgm:pt modelId="{3AF25844-E31B-4A1F-8658-8B1EC7834AA5}">
      <dgm:prSet phldrT="[Текст]"/>
      <dgm:spPr/>
      <dgm:t>
        <a:bodyPr/>
        <a:lstStyle/>
        <a:p>
          <a:r>
            <a:rPr lang="ru-RU" b="1" dirty="0" smtClean="0">
              <a:latin typeface="Times New Roman" panose="02020603050405020304" pitchFamily="18" charset="0"/>
              <a:cs typeface="Times New Roman" panose="02020603050405020304" pitchFamily="18" charset="0"/>
            </a:rPr>
            <a:t>Необходим Стандарт, доработанный инвестором РЕ ГРУП </a:t>
          </a:r>
          <a:endParaRPr lang="ru-RU" b="1" dirty="0"/>
        </a:p>
      </dgm:t>
    </dgm:pt>
    <dgm:pt modelId="{ED6040F4-77D7-4B86-90F1-0CAD606AFC89}" type="parTrans" cxnId="{463DD879-93A7-4FAC-A42E-E9CA3F58B926}">
      <dgm:prSet/>
      <dgm:spPr/>
      <dgm:t>
        <a:bodyPr/>
        <a:lstStyle/>
        <a:p>
          <a:endParaRPr lang="ru-RU"/>
        </a:p>
      </dgm:t>
    </dgm:pt>
    <dgm:pt modelId="{EF74A55D-1008-40B2-A1E5-4451902E223F}" type="sibTrans" cxnId="{463DD879-93A7-4FAC-A42E-E9CA3F58B926}">
      <dgm:prSet/>
      <dgm:spPr/>
      <dgm:t>
        <a:bodyPr/>
        <a:lstStyle/>
        <a:p>
          <a:endParaRPr lang="ru-RU"/>
        </a:p>
      </dgm:t>
    </dgm:pt>
    <dgm:pt modelId="{ECE345B3-680A-44BB-9054-B5374D4D4166}">
      <dgm:prSet phldrT="[Текст]"/>
      <dgm:spPr/>
      <dgm:t>
        <a:bodyPr/>
        <a:lstStyle/>
        <a:p>
          <a:r>
            <a:rPr lang="ru-RU" b="1" dirty="0" smtClean="0">
              <a:latin typeface="Times New Roman" panose="02020603050405020304" pitchFamily="18" charset="0"/>
              <a:cs typeface="Times New Roman" panose="02020603050405020304" pitchFamily="18" charset="0"/>
            </a:rPr>
            <a:t>Согласование архитектурного проекта оформления коворкинг-центра в соответствии                   с требованиями брендбука.</a:t>
          </a:r>
          <a:endParaRPr lang="ru-RU" b="1" dirty="0"/>
        </a:p>
      </dgm:t>
    </dgm:pt>
    <dgm:pt modelId="{CF75B009-ED6D-4089-970F-EC482102728C}" type="parTrans" cxnId="{FBED0055-E9AB-4121-8B9B-641D66067B60}">
      <dgm:prSet/>
      <dgm:spPr/>
      <dgm:t>
        <a:bodyPr/>
        <a:lstStyle/>
        <a:p>
          <a:endParaRPr lang="ru-RU"/>
        </a:p>
      </dgm:t>
    </dgm:pt>
    <dgm:pt modelId="{EE8AC38E-170C-4BE0-8C54-E6AE0A9C2037}" type="sibTrans" cxnId="{FBED0055-E9AB-4121-8B9B-641D66067B60}">
      <dgm:prSet/>
      <dgm:spPr/>
      <dgm:t>
        <a:bodyPr/>
        <a:lstStyle/>
        <a:p>
          <a:endParaRPr lang="ru-RU"/>
        </a:p>
      </dgm:t>
    </dgm:pt>
    <dgm:pt modelId="{A4B96E2B-0196-41B7-8A42-35CDB9AA1244}" type="pres">
      <dgm:prSet presAssocID="{2553D706-58DB-4CD2-A5B7-EE28F9C97DF6}" presName="Name0" presStyleCnt="0">
        <dgm:presLayoutVars>
          <dgm:dir/>
          <dgm:animLvl val="lvl"/>
          <dgm:resizeHandles val="exact"/>
        </dgm:presLayoutVars>
      </dgm:prSet>
      <dgm:spPr/>
    </dgm:pt>
    <dgm:pt modelId="{ED1E4268-E553-44AB-A51F-E78D77F7DC16}" type="pres">
      <dgm:prSet presAssocID="{3AF25844-E31B-4A1F-8658-8B1EC7834AA5}" presName="parTxOnly" presStyleLbl="node1" presStyleIdx="0" presStyleCnt="2" custScaleX="90693" custScaleY="45804" custLinFactNeighborX="-19426" custLinFactNeighborY="-1771">
        <dgm:presLayoutVars>
          <dgm:chMax val="0"/>
          <dgm:chPref val="0"/>
          <dgm:bulletEnabled val="1"/>
        </dgm:presLayoutVars>
      </dgm:prSet>
      <dgm:spPr/>
      <dgm:t>
        <a:bodyPr/>
        <a:lstStyle/>
        <a:p>
          <a:endParaRPr lang="ru-RU"/>
        </a:p>
      </dgm:t>
    </dgm:pt>
    <dgm:pt modelId="{A55167B9-C1F7-4AA9-8AFE-515607BD4436}" type="pres">
      <dgm:prSet presAssocID="{EF74A55D-1008-40B2-A1E5-4451902E223F}" presName="parTxOnlySpace" presStyleCnt="0"/>
      <dgm:spPr/>
    </dgm:pt>
    <dgm:pt modelId="{6A6A3212-A28B-4337-99AC-39AD0ABDB8CD}" type="pres">
      <dgm:prSet presAssocID="{ECE345B3-680A-44BB-9054-B5374D4D4166}" presName="parTxOnly" presStyleLbl="node1" presStyleIdx="1" presStyleCnt="2" custScaleX="77022" custScaleY="69151" custLinFactNeighborX="59360" custLinFactNeighborY="-201">
        <dgm:presLayoutVars>
          <dgm:chMax val="0"/>
          <dgm:chPref val="0"/>
          <dgm:bulletEnabled val="1"/>
        </dgm:presLayoutVars>
      </dgm:prSet>
      <dgm:spPr/>
      <dgm:t>
        <a:bodyPr/>
        <a:lstStyle/>
        <a:p>
          <a:endParaRPr lang="ru-RU"/>
        </a:p>
      </dgm:t>
    </dgm:pt>
  </dgm:ptLst>
  <dgm:cxnLst>
    <dgm:cxn modelId="{463DD879-93A7-4FAC-A42E-E9CA3F58B926}" srcId="{2553D706-58DB-4CD2-A5B7-EE28F9C97DF6}" destId="{3AF25844-E31B-4A1F-8658-8B1EC7834AA5}" srcOrd="0" destOrd="0" parTransId="{ED6040F4-77D7-4B86-90F1-0CAD606AFC89}" sibTransId="{EF74A55D-1008-40B2-A1E5-4451902E223F}"/>
    <dgm:cxn modelId="{15FB95A4-9CA6-41C9-B65A-CB354036946F}" type="presOf" srcId="{3AF25844-E31B-4A1F-8658-8B1EC7834AA5}" destId="{ED1E4268-E553-44AB-A51F-E78D77F7DC16}" srcOrd="0" destOrd="0" presId="urn:microsoft.com/office/officeart/2005/8/layout/chevron1"/>
    <dgm:cxn modelId="{8992E692-8361-4F3B-94C9-7411609FBF2D}" type="presOf" srcId="{2553D706-58DB-4CD2-A5B7-EE28F9C97DF6}" destId="{A4B96E2B-0196-41B7-8A42-35CDB9AA1244}" srcOrd="0" destOrd="0" presId="urn:microsoft.com/office/officeart/2005/8/layout/chevron1"/>
    <dgm:cxn modelId="{FBED0055-E9AB-4121-8B9B-641D66067B60}" srcId="{2553D706-58DB-4CD2-A5B7-EE28F9C97DF6}" destId="{ECE345B3-680A-44BB-9054-B5374D4D4166}" srcOrd="1" destOrd="0" parTransId="{CF75B009-ED6D-4089-970F-EC482102728C}" sibTransId="{EE8AC38E-170C-4BE0-8C54-E6AE0A9C2037}"/>
    <dgm:cxn modelId="{97A52AEE-BBA7-4D54-ABA3-B91E7CD2E4EB}" type="presOf" srcId="{ECE345B3-680A-44BB-9054-B5374D4D4166}" destId="{6A6A3212-A28B-4337-99AC-39AD0ABDB8CD}" srcOrd="0" destOrd="0" presId="urn:microsoft.com/office/officeart/2005/8/layout/chevron1"/>
    <dgm:cxn modelId="{A6F024A9-AC03-407C-B5E3-9DCA08F148DC}" type="presParOf" srcId="{A4B96E2B-0196-41B7-8A42-35CDB9AA1244}" destId="{ED1E4268-E553-44AB-A51F-E78D77F7DC16}" srcOrd="0" destOrd="0" presId="urn:microsoft.com/office/officeart/2005/8/layout/chevron1"/>
    <dgm:cxn modelId="{5D41D4D5-70CF-4765-A0C1-C747411D9652}" type="presParOf" srcId="{A4B96E2B-0196-41B7-8A42-35CDB9AA1244}" destId="{A55167B9-C1F7-4AA9-8AFE-515607BD4436}" srcOrd="1" destOrd="0" presId="urn:microsoft.com/office/officeart/2005/8/layout/chevron1"/>
    <dgm:cxn modelId="{F1426FB2-F319-4A70-98B7-D9AACFC4641D}" type="presParOf" srcId="{A4B96E2B-0196-41B7-8A42-35CDB9AA1244}" destId="{6A6A3212-A28B-4337-99AC-39AD0ABDB8CD}" srcOrd="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97CBC7C-248C-4042-962F-1F15C1B02AF2}" type="doc">
      <dgm:prSet loTypeId="urn:microsoft.com/office/officeart/2005/8/layout/hProcess9" loCatId="process" qsTypeId="urn:microsoft.com/office/officeart/2005/8/quickstyle/simple4" qsCatId="simple" csTypeId="urn:microsoft.com/office/officeart/2005/8/colors/accent1_4" csCatId="accent1" phldr="1"/>
      <dgm:spPr/>
    </dgm:pt>
    <dgm:pt modelId="{4DBDCBD5-3413-4487-B9CA-4A567F18C357}">
      <dgm:prSet phldrT="[Текст]" custT="1"/>
      <dgm:spPr/>
      <dgm:t>
        <a:bodyPr/>
        <a:lstStyle/>
        <a:p>
          <a:r>
            <a:rPr lang="ru-RU" sz="2000" b="1" i="0" dirty="0" smtClean="0">
              <a:latin typeface="Times New Roman" panose="02020603050405020304" pitchFamily="18" charset="0"/>
              <a:cs typeface="Times New Roman" panose="02020603050405020304" pitchFamily="18" charset="0"/>
            </a:rPr>
            <a:t>Конкурсная документация по ремонту помещения под открытие коворкинг-центра размещена 17.05.2016 года на сайте </a:t>
          </a:r>
          <a:r>
            <a:rPr lang="en-US" sz="2000" b="1" i="0" dirty="0" err="1" smtClean="0">
              <a:latin typeface="Times New Roman" panose="02020603050405020304" pitchFamily="18" charset="0"/>
              <a:cs typeface="Times New Roman" panose="02020603050405020304" pitchFamily="18" charset="0"/>
            </a:rPr>
            <a:t>gov</a:t>
          </a:r>
          <a:r>
            <a:rPr lang="ru-RU" sz="2000" b="1" i="0" dirty="0" smtClean="0">
              <a:latin typeface="Times New Roman" panose="02020603050405020304" pitchFamily="18" charset="0"/>
              <a:cs typeface="Times New Roman" panose="02020603050405020304" pitchFamily="18" charset="0"/>
            </a:rPr>
            <a:t>.</a:t>
          </a:r>
          <a:r>
            <a:rPr lang="en-US" sz="2000" b="1" i="0" dirty="0" err="1" smtClean="0">
              <a:latin typeface="Times New Roman" panose="02020603050405020304" pitchFamily="18" charset="0"/>
              <a:cs typeface="Times New Roman" panose="02020603050405020304" pitchFamily="18" charset="0"/>
            </a:rPr>
            <a:t>ru</a:t>
          </a:r>
          <a:r>
            <a:rPr lang="ru-RU" sz="2000" b="1" i="0" dirty="0" smtClean="0">
              <a:latin typeface="Times New Roman" panose="02020603050405020304" pitchFamily="18" charset="0"/>
              <a:cs typeface="Times New Roman" panose="02020603050405020304" pitchFamily="18" charset="0"/>
            </a:rPr>
            <a:t>.</a:t>
          </a:r>
          <a:endParaRPr lang="ru-RU" sz="2000" b="1" i="0" dirty="0">
            <a:latin typeface="Times New Roman" panose="02020603050405020304" pitchFamily="18" charset="0"/>
            <a:cs typeface="Times New Roman" panose="02020603050405020304" pitchFamily="18" charset="0"/>
          </a:endParaRPr>
        </a:p>
      </dgm:t>
    </dgm:pt>
    <dgm:pt modelId="{AF09D535-D73F-4AE2-AF5D-F49C73EEDB47}" type="parTrans" cxnId="{E66A1CE7-4858-4555-AF3F-49E5871CC063}">
      <dgm:prSet/>
      <dgm:spPr/>
      <dgm:t>
        <a:bodyPr/>
        <a:lstStyle/>
        <a:p>
          <a:endParaRPr lang="ru-RU"/>
        </a:p>
      </dgm:t>
    </dgm:pt>
    <dgm:pt modelId="{BEEE928D-2AE9-4F7A-9939-6B943827C0AD}" type="sibTrans" cxnId="{E66A1CE7-4858-4555-AF3F-49E5871CC063}">
      <dgm:prSet/>
      <dgm:spPr/>
      <dgm:t>
        <a:bodyPr/>
        <a:lstStyle/>
        <a:p>
          <a:endParaRPr lang="ru-RU"/>
        </a:p>
      </dgm:t>
    </dgm:pt>
    <dgm:pt modelId="{772C29DD-0A0D-459D-92CA-63D2BFDAAB88}">
      <dgm:prSet phldrT="[Текст]" custT="1"/>
      <dgm:spPr/>
      <dgm:t>
        <a:bodyPr/>
        <a:lstStyle/>
        <a:p>
          <a:r>
            <a:rPr lang="ru-RU" sz="2000" b="1" i="0" dirty="0" smtClean="0">
              <a:latin typeface="Times New Roman" panose="02020603050405020304" pitchFamily="18" charset="0"/>
              <a:cs typeface="Times New Roman" panose="02020603050405020304" pitchFamily="18" charset="0"/>
            </a:rPr>
            <a:t>Объявление победителя </a:t>
          </a:r>
        </a:p>
        <a:p>
          <a:r>
            <a:rPr lang="ru-RU" sz="2000" b="1" i="0" dirty="0" smtClean="0">
              <a:latin typeface="Times New Roman" panose="02020603050405020304" pitchFamily="18" charset="0"/>
              <a:cs typeface="Times New Roman" panose="02020603050405020304" pitchFamily="18" charset="0"/>
            </a:rPr>
            <a:t>Срок: 25.07.2016</a:t>
          </a:r>
          <a:endParaRPr lang="ru-RU" sz="2000" b="1" i="0" dirty="0">
            <a:latin typeface="Times New Roman" panose="02020603050405020304" pitchFamily="18" charset="0"/>
            <a:cs typeface="Times New Roman" panose="02020603050405020304" pitchFamily="18" charset="0"/>
          </a:endParaRPr>
        </a:p>
      </dgm:t>
    </dgm:pt>
    <dgm:pt modelId="{CC8B7845-5C7D-4CF1-9D4F-6F085C5FF245}" type="parTrans" cxnId="{D3868099-7BFD-492B-B845-60900BFDA7F8}">
      <dgm:prSet/>
      <dgm:spPr/>
      <dgm:t>
        <a:bodyPr/>
        <a:lstStyle/>
        <a:p>
          <a:endParaRPr lang="ru-RU"/>
        </a:p>
      </dgm:t>
    </dgm:pt>
    <dgm:pt modelId="{95B0E8BA-EBE4-4505-B01F-BD1B75E54B2B}" type="sibTrans" cxnId="{D3868099-7BFD-492B-B845-60900BFDA7F8}">
      <dgm:prSet/>
      <dgm:spPr/>
      <dgm:t>
        <a:bodyPr/>
        <a:lstStyle/>
        <a:p>
          <a:endParaRPr lang="ru-RU"/>
        </a:p>
      </dgm:t>
    </dgm:pt>
    <dgm:pt modelId="{515B611C-A100-40E3-BEA2-ED1E57837909}">
      <dgm:prSet phldrT="[Текст]" custT="1"/>
      <dgm:spPr/>
      <dgm:t>
        <a:bodyPr/>
        <a:lstStyle/>
        <a:p>
          <a:r>
            <a:rPr lang="ru-RU" sz="2000" b="1" i="0" dirty="0" smtClean="0">
              <a:latin typeface="Times New Roman" panose="02020603050405020304" pitchFamily="18" charset="0"/>
              <a:cs typeface="Times New Roman" panose="02020603050405020304" pitchFamily="18" charset="0"/>
            </a:rPr>
            <a:t>Ремонт помещения после исполнения п.2</a:t>
          </a:r>
        </a:p>
        <a:p>
          <a:r>
            <a:rPr lang="ru-RU" sz="2000" b="1" i="0" dirty="0" smtClean="0">
              <a:latin typeface="Times New Roman" panose="02020603050405020304" pitchFamily="18" charset="0"/>
              <a:cs typeface="Times New Roman" panose="02020603050405020304" pitchFamily="18" charset="0"/>
            </a:rPr>
            <a:t>Срок 01.09.2016.</a:t>
          </a:r>
          <a:endParaRPr lang="ru-RU" sz="2000" b="1" i="0" dirty="0">
            <a:latin typeface="Times New Roman" panose="02020603050405020304" pitchFamily="18" charset="0"/>
            <a:cs typeface="Times New Roman" panose="02020603050405020304" pitchFamily="18" charset="0"/>
          </a:endParaRPr>
        </a:p>
      </dgm:t>
    </dgm:pt>
    <dgm:pt modelId="{6E2FE14E-3520-43E7-B36A-8F17F72FA2A8}" type="parTrans" cxnId="{D066A85E-4700-4062-8B2C-4C0A96BC1A12}">
      <dgm:prSet/>
      <dgm:spPr/>
      <dgm:t>
        <a:bodyPr/>
        <a:lstStyle/>
        <a:p>
          <a:endParaRPr lang="ru-RU"/>
        </a:p>
      </dgm:t>
    </dgm:pt>
    <dgm:pt modelId="{57BA2219-6EFF-4F0A-8C06-730268224E33}" type="sibTrans" cxnId="{D066A85E-4700-4062-8B2C-4C0A96BC1A12}">
      <dgm:prSet/>
      <dgm:spPr/>
      <dgm:t>
        <a:bodyPr/>
        <a:lstStyle/>
        <a:p>
          <a:endParaRPr lang="ru-RU"/>
        </a:p>
      </dgm:t>
    </dgm:pt>
    <dgm:pt modelId="{B85E537C-C50E-4FF0-85BF-0EF307A4E07C}" type="pres">
      <dgm:prSet presAssocID="{797CBC7C-248C-4042-962F-1F15C1B02AF2}" presName="CompostProcess" presStyleCnt="0">
        <dgm:presLayoutVars>
          <dgm:dir/>
          <dgm:resizeHandles val="exact"/>
        </dgm:presLayoutVars>
      </dgm:prSet>
      <dgm:spPr/>
    </dgm:pt>
    <dgm:pt modelId="{C2765108-42F5-46EC-BE99-B3658B5CE341}" type="pres">
      <dgm:prSet presAssocID="{797CBC7C-248C-4042-962F-1F15C1B02AF2}" presName="arrow" presStyleLbl="bgShp" presStyleIdx="0" presStyleCnt="1" custScaleX="115034"/>
      <dgm:spPr/>
    </dgm:pt>
    <dgm:pt modelId="{E29C6770-FB34-4E4D-B6EE-B7BB75FAA37F}" type="pres">
      <dgm:prSet presAssocID="{797CBC7C-248C-4042-962F-1F15C1B02AF2}" presName="linearProcess" presStyleCnt="0"/>
      <dgm:spPr/>
    </dgm:pt>
    <dgm:pt modelId="{8377E22D-0105-477E-AA88-D8F0A0095B25}" type="pres">
      <dgm:prSet presAssocID="{4DBDCBD5-3413-4487-B9CA-4A567F18C357}" presName="textNode" presStyleLbl="node1" presStyleIdx="0" presStyleCnt="3">
        <dgm:presLayoutVars>
          <dgm:bulletEnabled val="1"/>
        </dgm:presLayoutVars>
      </dgm:prSet>
      <dgm:spPr/>
      <dgm:t>
        <a:bodyPr/>
        <a:lstStyle/>
        <a:p>
          <a:endParaRPr lang="ru-RU"/>
        </a:p>
      </dgm:t>
    </dgm:pt>
    <dgm:pt modelId="{943A2A84-F76F-4EAB-9E74-ACBFBF9AE0CC}" type="pres">
      <dgm:prSet presAssocID="{BEEE928D-2AE9-4F7A-9939-6B943827C0AD}" presName="sibTrans" presStyleCnt="0"/>
      <dgm:spPr/>
    </dgm:pt>
    <dgm:pt modelId="{A7F4CA11-F7E1-4F71-9839-814810580D52}" type="pres">
      <dgm:prSet presAssocID="{772C29DD-0A0D-459D-92CA-63D2BFDAAB88}" presName="textNode" presStyleLbl="node1" presStyleIdx="1" presStyleCnt="3">
        <dgm:presLayoutVars>
          <dgm:bulletEnabled val="1"/>
        </dgm:presLayoutVars>
      </dgm:prSet>
      <dgm:spPr/>
      <dgm:t>
        <a:bodyPr/>
        <a:lstStyle/>
        <a:p>
          <a:endParaRPr lang="ru-RU"/>
        </a:p>
      </dgm:t>
    </dgm:pt>
    <dgm:pt modelId="{E3FFCEBF-BA28-42B5-A59F-841A2D561A53}" type="pres">
      <dgm:prSet presAssocID="{95B0E8BA-EBE4-4505-B01F-BD1B75E54B2B}" presName="sibTrans" presStyleCnt="0"/>
      <dgm:spPr/>
    </dgm:pt>
    <dgm:pt modelId="{3FA72CE4-F238-4A86-909F-1BB851698D85}" type="pres">
      <dgm:prSet presAssocID="{515B611C-A100-40E3-BEA2-ED1E57837909}" presName="textNode" presStyleLbl="node1" presStyleIdx="2" presStyleCnt="3">
        <dgm:presLayoutVars>
          <dgm:bulletEnabled val="1"/>
        </dgm:presLayoutVars>
      </dgm:prSet>
      <dgm:spPr/>
      <dgm:t>
        <a:bodyPr/>
        <a:lstStyle/>
        <a:p>
          <a:endParaRPr lang="ru-RU"/>
        </a:p>
      </dgm:t>
    </dgm:pt>
  </dgm:ptLst>
  <dgm:cxnLst>
    <dgm:cxn modelId="{E66A1CE7-4858-4555-AF3F-49E5871CC063}" srcId="{797CBC7C-248C-4042-962F-1F15C1B02AF2}" destId="{4DBDCBD5-3413-4487-B9CA-4A567F18C357}" srcOrd="0" destOrd="0" parTransId="{AF09D535-D73F-4AE2-AF5D-F49C73EEDB47}" sibTransId="{BEEE928D-2AE9-4F7A-9939-6B943827C0AD}"/>
    <dgm:cxn modelId="{D066A85E-4700-4062-8B2C-4C0A96BC1A12}" srcId="{797CBC7C-248C-4042-962F-1F15C1B02AF2}" destId="{515B611C-A100-40E3-BEA2-ED1E57837909}" srcOrd="2" destOrd="0" parTransId="{6E2FE14E-3520-43E7-B36A-8F17F72FA2A8}" sibTransId="{57BA2219-6EFF-4F0A-8C06-730268224E33}"/>
    <dgm:cxn modelId="{74DA1A75-41A4-4666-A446-9DB7DCA847F8}" type="presOf" srcId="{772C29DD-0A0D-459D-92CA-63D2BFDAAB88}" destId="{A7F4CA11-F7E1-4F71-9839-814810580D52}" srcOrd="0" destOrd="0" presId="urn:microsoft.com/office/officeart/2005/8/layout/hProcess9"/>
    <dgm:cxn modelId="{929F4650-47F9-4F7A-9BAE-D612944A1B89}" type="presOf" srcId="{515B611C-A100-40E3-BEA2-ED1E57837909}" destId="{3FA72CE4-F238-4A86-909F-1BB851698D85}" srcOrd="0" destOrd="0" presId="urn:microsoft.com/office/officeart/2005/8/layout/hProcess9"/>
    <dgm:cxn modelId="{97EA3DC0-E4CA-4A26-97DA-766C96CFA7C4}" type="presOf" srcId="{797CBC7C-248C-4042-962F-1F15C1B02AF2}" destId="{B85E537C-C50E-4FF0-85BF-0EF307A4E07C}" srcOrd="0" destOrd="0" presId="urn:microsoft.com/office/officeart/2005/8/layout/hProcess9"/>
    <dgm:cxn modelId="{4BEBA9E5-323A-4EA8-B42C-951BC4395BF3}" type="presOf" srcId="{4DBDCBD5-3413-4487-B9CA-4A567F18C357}" destId="{8377E22D-0105-477E-AA88-D8F0A0095B25}" srcOrd="0" destOrd="0" presId="urn:microsoft.com/office/officeart/2005/8/layout/hProcess9"/>
    <dgm:cxn modelId="{D3868099-7BFD-492B-B845-60900BFDA7F8}" srcId="{797CBC7C-248C-4042-962F-1F15C1B02AF2}" destId="{772C29DD-0A0D-459D-92CA-63D2BFDAAB88}" srcOrd="1" destOrd="0" parTransId="{CC8B7845-5C7D-4CF1-9D4F-6F085C5FF245}" sibTransId="{95B0E8BA-EBE4-4505-B01F-BD1B75E54B2B}"/>
    <dgm:cxn modelId="{BFFF50C1-56FC-4921-B965-6CBF6C28E8B9}" type="presParOf" srcId="{B85E537C-C50E-4FF0-85BF-0EF307A4E07C}" destId="{C2765108-42F5-46EC-BE99-B3658B5CE341}" srcOrd="0" destOrd="0" presId="urn:microsoft.com/office/officeart/2005/8/layout/hProcess9"/>
    <dgm:cxn modelId="{8AC4179A-F893-4ACA-9E0B-35463B82B9CC}" type="presParOf" srcId="{B85E537C-C50E-4FF0-85BF-0EF307A4E07C}" destId="{E29C6770-FB34-4E4D-B6EE-B7BB75FAA37F}" srcOrd="1" destOrd="0" presId="urn:microsoft.com/office/officeart/2005/8/layout/hProcess9"/>
    <dgm:cxn modelId="{14E3EE73-E366-4EFD-B6F1-768EC4A2EA5E}" type="presParOf" srcId="{E29C6770-FB34-4E4D-B6EE-B7BB75FAA37F}" destId="{8377E22D-0105-477E-AA88-D8F0A0095B25}" srcOrd="0" destOrd="0" presId="urn:microsoft.com/office/officeart/2005/8/layout/hProcess9"/>
    <dgm:cxn modelId="{BB798CAC-1EAD-4AB2-8420-69E37DD447D0}" type="presParOf" srcId="{E29C6770-FB34-4E4D-B6EE-B7BB75FAA37F}" destId="{943A2A84-F76F-4EAB-9E74-ACBFBF9AE0CC}" srcOrd="1" destOrd="0" presId="urn:microsoft.com/office/officeart/2005/8/layout/hProcess9"/>
    <dgm:cxn modelId="{0CEE7407-3EBD-429F-BE49-5DBD418D1D1E}" type="presParOf" srcId="{E29C6770-FB34-4E4D-B6EE-B7BB75FAA37F}" destId="{A7F4CA11-F7E1-4F71-9839-814810580D52}" srcOrd="2" destOrd="0" presId="urn:microsoft.com/office/officeart/2005/8/layout/hProcess9"/>
    <dgm:cxn modelId="{CE99D1E0-8718-4FD5-8871-65E529D12944}" type="presParOf" srcId="{E29C6770-FB34-4E4D-B6EE-B7BB75FAA37F}" destId="{E3FFCEBF-BA28-42B5-A59F-841A2D561A53}" srcOrd="3" destOrd="0" presId="urn:microsoft.com/office/officeart/2005/8/layout/hProcess9"/>
    <dgm:cxn modelId="{AC4617CD-6E33-4797-88A4-58FB5A0730BC}" type="presParOf" srcId="{E29C6770-FB34-4E4D-B6EE-B7BB75FAA37F}" destId="{3FA72CE4-F238-4A86-909F-1BB851698D85}"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E0FF64-169A-43F2-A8AF-9B2446F8B796}">
      <dsp:nvSpPr>
        <dsp:cNvPr id="0" name=""/>
        <dsp:cNvSpPr/>
      </dsp:nvSpPr>
      <dsp:spPr>
        <a:xfrm>
          <a:off x="909706" y="868923"/>
          <a:ext cx="3111512" cy="2719853"/>
        </a:xfrm>
        <a:prstGeom prst="rightArrow">
          <a:avLst>
            <a:gd name="adj1" fmla="val 70000"/>
            <a:gd name="adj2" fmla="val 50000"/>
          </a:avLst>
        </a:prstGeom>
        <a:solidFill>
          <a:schemeClr val="accent5">
            <a:alpha val="90000"/>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11430" rIns="22860" bIns="11430" numCol="1" spcCol="1270" anchor="ctr" anchorCtr="0">
          <a:noAutofit/>
        </a:bodyPr>
        <a:lstStyle/>
        <a:p>
          <a:pPr lvl="0" algn="ctr" defTabSz="800100">
            <a:lnSpc>
              <a:spcPct val="90000"/>
            </a:lnSpc>
            <a:spcBef>
              <a:spcPct val="0"/>
            </a:spcBef>
            <a:spcAft>
              <a:spcPct val="35000"/>
            </a:spcAft>
          </a:pPr>
          <a:r>
            <a:rPr lang="ru-RU" sz="1800" b="0" kern="1200" dirty="0" smtClean="0">
              <a:latin typeface="Times New Roman" panose="02020603050405020304" pitchFamily="18" charset="0"/>
              <a:cs typeface="Times New Roman" panose="02020603050405020304" pitchFamily="18" charset="0"/>
            </a:rPr>
            <a:t>Выделение земельного участка под зданием общежития </a:t>
          </a:r>
        </a:p>
      </dsp:txBody>
      <dsp:txXfrm>
        <a:off x="1687584" y="1276901"/>
        <a:ext cx="1516862" cy="1903897"/>
      </dsp:txXfrm>
    </dsp:sp>
    <dsp:sp modelId="{D6F951AC-9D18-4CA3-A8DF-F9C2A5C5686C}">
      <dsp:nvSpPr>
        <dsp:cNvPr id="0" name=""/>
        <dsp:cNvSpPr/>
      </dsp:nvSpPr>
      <dsp:spPr>
        <a:xfrm>
          <a:off x="56397" y="1450971"/>
          <a:ext cx="1817978" cy="1555756"/>
        </a:xfrm>
        <a:prstGeom prst="ellipse">
          <a:avLst/>
        </a:prstGeom>
        <a:solidFill>
          <a:schemeClr val="accent5">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ru-RU" sz="1800" b="1" kern="1200" dirty="0" smtClean="0">
              <a:latin typeface="Times New Roman" panose="02020603050405020304" pitchFamily="18" charset="0"/>
              <a:cs typeface="Times New Roman" panose="02020603050405020304" pitchFamily="18" charset="0"/>
            </a:rPr>
            <a:t>Оценочный срок :</a:t>
          </a:r>
        </a:p>
        <a:p>
          <a:pPr lvl="0" algn="ctr" defTabSz="800100">
            <a:lnSpc>
              <a:spcPct val="90000"/>
            </a:lnSpc>
            <a:spcBef>
              <a:spcPct val="0"/>
            </a:spcBef>
            <a:spcAft>
              <a:spcPct val="35000"/>
            </a:spcAft>
          </a:pPr>
          <a:r>
            <a:rPr lang="ru-RU" sz="1800" b="1" kern="1200" dirty="0" smtClean="0">
              <a:latin typeface="Times New Roman" panose="02020603050405020304" pitchFamily="18" charset="0"/>
              <a:cs typeface="Times New Roman" panose="02020603050405020304" pitchFamily="18" charset="0"/>
            </a:rPr>
            <a:t>6 месяцев</a:t>
          </a:r>
          <a:endParaRPr lang="ru-RU" sz="1800" b="1" kern="1200" dirty="0">
            <a:latin typeface="Times New Roman" panose="02020603050405020304" pitchFamily="18" charset="0"/>
            <a:cs typeface="Times New Roman" panose="02020603050405020304" pitchFamily="18" charset="0"/>
          </a:endParaRPr>
        </a:p>
      </dsp:txBody>
      <dsp:txXfrm>
        <a:off x="322634" y="1678806"/>
        <a:ext cx="1285504" cy="1100086"/>
      </dsp:txXfrm>
    </dsp:sp>
    <dsp:sp modelId="{1BE51B4B-0FAF-4119-8EA0-58C0186D3402}">
      <dsp:nvSpPr>
        <dsp:cNvPr id="0" name=""/>
        <dsp:cNvSpPr/>
      </dsp:nvSpPr>
      <dsp:spPr>
        <a:xfrm>
          <a:off x="4897186" y="612509"/>
          <a:ext cx="3513363" cy="3232681"/>
        </a:xfrm>
        <a:prstGeom prst="rightArrow">
          <a:avLst>
            <a:gd name="adj1" fmla="val 70000"/>
            <a:gd name="adj2" fmla="val 50000"/>
          </a:avLst>
        </a:prstGeom>
        <a:solidFill>
          <a:schemeClr val="accent5">
            <a:alpha val="90000"/>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11430" rIns="22860" bIns="11430" numCol="1" spcCol="1270" anchor="ctr" anchorCtr="0">
          <a:noAutofit/>
        </a:bodyPr>
        <a:lstStyle/>
        <a:p>
          <a:pPr lvl="0" algn="ctr" defTabSz="800100">
            <a:lnSpc>
              <a:spcPct val="90000"/>
            </a:lnSpc>
            <a:spcBef>
              <a:spcPct val="0"/>
            </a:spcBef>
            <a:spcAft>
              <a:spcPct val="35000"/>
            </a:spcAft>
          </a:pPr>
          <a:r>
            <a:rPr lang="ru-RU" sz="1800" b="0" kern="1200" dirty="0" smtClean="0">
              <a:latin typeface="Times New Roman" panose="02020603050405020304" pitchFamily="18" charset="0"/>
              <a:cs typeface="Times New Roman" panose="02020603050405020304" pitchFamily="18" charset="0"/>
            </a:rPr>
            <a:t>Передача земельного участка и здания общежития в муниципальную собственность</a:t>
          </a:r>
          <a:endParaRPr lang="ru-RU" sz="1800" b="0" kern="1200" dirty="0">
            <a:latin typeface="Times New Roman" panose="02020603050405020304" pitchFamily="18" charset="0"/>
            <a:cs typeface="Times New Roman" panose="02020603050405020304" pitchFamily="18" charset="0"/>
          </a:endParaRPr>
        </a:p>
      </dsp:txBody>
      <dsp:txXfrm>
        <a:off x="5775527" y="1097411"/>
        <a:ext cx="1712764" cy="2262877"/>
      </dsp:txXfrm>
    </dsp:sp>
    <dsp:sp modelId="{8268E673-ED16-44E9-BD68-9677DC41B4C8}">
      <dsp:nvSpPr>
        <dsp:cNvPr id="0" name=""/>
        <dsp:cNvSpPr/>
      </dsp:nvSpPr>
      <dsp:spPr>
        <a:xfrm>
          <a:off x="4057218" y="1460228"/>
          <a:ext cx="1764849" cy="1555756"/>
        </a:xfrm>
        <a:prstGeom prst="ellipse">
          <a:avLst/>
        </a:prstGeom>
        <a:solidFill>
          <a:srgbClr val="0099CC">
            <a:alpha val="49804"/>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ru-RU" sz="1800" b="1" kern="1200" dirty="0" smtClean="0">
              <a:latin typeface="Times New Roman" panose="02020603050405020304" pitchFamily="18" charset="0"/>
              <a:cs typeface="Times New Roman" panose="02020603050405020304" pitchFamily="18" charset="0"/>
            </a:rPr>
            <a:t>Оценочный срок :</a:t>
          </a:r>
        </a:p>
        <a:p>
          <a:pPr lvl="0" algn="ctr" defTabSz="800100">
            <a:lnSpc>
              <a:spcPct val="90000"/>
            </a:lnSpc>
            <a:spcBef>
              <a:spcPct val="0"/>
            </a:spcBef>
            <a:spcAft>
              <a:spcPct val="35000"/>
            </a:spcAft>
          </a:pPr>
          <a:r>
            <a:rPr lang="ru-RU" sz="1800" b="1" kern="1200" dirty="0" smtClean="0">
              <a:latin typeface="Times New Roman" panose="02020603050405020304" pitchFamily="18" charset="0"/>
              <a:cs typeface="Times New Roman" panose="02020603050405020304" pitchFamily="18" charset="0"/>
            </a:rPr>
            <a:t>2 месяца</a:t>
          </a:r>
          <a:endParaRPr lang="ru-RU" sz="1800" b="1" kern="1200" dirty="0">
            <a:latin typeface="Times New Roman" panose="02020603050405020304" pitchFamily="18" charset="0"/>
            <a:cs typeface="Times New Roman" panose="02020603050405020304" pitchFamily="18" charset="0"/>
          </a:endParaRPr>
        </a:p>
      </dsp:txBody>
      <dsp:txXfrm>
        <a:off x="4315674" y="1688063"/>
        <a:ext cx="1247937" cy="11000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DD5261-4D8D-4B82-94FB-229B796979B6}">
      <dsp:nvSpPr>
        <dsp:cNvPr id="0" name=""/>
        <dsp:cNvSpPr/>
      </dsp:nvSpPr>
      <dsp:spPr>
        <a:xfrm>
          <a:off x="3906519" y="327"/>
          <a:ext cx="5859780" cy="1543054"/>
        </a:xfrm>
        <a:prstGeom prst="rightArrow">
          <a:avLst>
            <a:gd name="adj1" fmla="val 75000"/>
            <a:gd name="adj2" fmla="val 50000"/>
          </a:avLst>
        </a:prstGeom>
        <a:solidFill>
          <a:schemeClr val="accent5">
            <a:alpha val="90000"/>
            <a:tint val="40000"/>
            <a:hueOff val="0"/>
            <a:satOff val="0"/>
            <a:lumOff val="0"/>
            <a:alphaOff val="0"/>
          </a:schemeClr>
        </a:solid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065"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ru-RU" sz="1900" kern="1200" dirty="0" smtClean="0">
              <a:solidFill>
                <a:schemeClr val="tx1"/>
              </a:solidFill>
              <a:effectLst/>
              <a:latin typeface="Times New Roman" panose="02020603050405020304" pitchFamily="18" charset="0"/>
              <a:ea typeface="+mn-ea"/>
              <a:cs typeface="Times New Roman" panose="02020603050405020304" pitchFamily="18" charset="0"/>
            </a:rPr>
            <a:t>«Разработка и предоставление инвестором планировки помещений коворкинг-центра».            </a:t>
          </a:r>
          <a:r>
            <a:rPr lang="ru-RU" sz="1700" b="1" i="1" kern="1200" dirty="0" smtClean="0">
              <a:solidFill>
                <a:srgbClr val="00B050"/>
              </a:solidFill>
              <a:effectLst/>
              <a:latin typeface="Times New Roman" panose="02020603050405020304" pitchFamily="18" charset="0"/>
              <a:cs typeface="Times New Roman" panose="02020603050405020304" pitchFamily="18" charset="0"/>
            </a:rPr>
            <a:t>Срок:</a:t>
          </a:r>
          <a:r>
            <a:rPr lang="ru-RU" sz="1700" b="1" i="1" kern="1200" baseline="0" dirty="0" smtClean="0">
              <a:solidFill>
                <a:srgbClr val="00B050"/>
              </a:solidFill>
              <a:effectLst/>
              <a:latin typeface="Times New Roman" panose="02020603050405020304" pitchFamily="18" charset="0"/>
              <a:cs typeface="Times New Roman" panose="02020603050405020304" pitchFamily="18" charset="0"/>
            </a:rPr>
            <a:t> первая половина июня</a:t>
          </a:r>
          <a:endParaRPr lang="ru-RU" sz="1900" b="1" kern="1200" dirty="0"/>
        </a:p>
      </dsp:txBody>
      <dsp:txXfrm>
        <a:off x="3906519" y="193209"/>
        <a:ext cx="5281135" cy="1157290"/>
      </dsp:txXfrm>
    </dsp:sp>
    <dsp:sp modelId="{5B001BF9-0247-4063-9880-7421E86B2DA9}">
      <dsp:nvSpPr>
        <dsp:cNvPr id="0" name=""/>
        <dsp:cNvSpPr/>
      </dsp:nvSpPr>
      <dsp:spPr>
        <a:xfrm>
          <a:off x="0" y="349911"/>
          <a:ext cx="3906520" cy="843886"/>
        </a:xfrm>
        <a:prstGeom prst="roundRect">
          <a:avLst/>
        </a:prstGeom>
        <a:gradFill rotWithShape="0">
          <a:gsLst>
            <a:gs pos="0">
              <a:schemeClr val="accent5">
                <a:alpha val="90000"/>
                <a:hueOff val="0"/>
                <a:satOff val="0"/>
                <a:lumOff val="0"/>
                <a:alphaOff val="0"/>
                <a:shade val="51000"/>
                <a:satMod val="130000"/>
              </a:schemeClr>
            </a:gs>
            <a:gs pos="80000">
              <a:schemeClr val="accent5">
                <a:alpha val="90000"/>
                <a:hueOff val="0"/>
                <a:satOff val="0"/>
                <a:lumOff val="0"/>
                <a:alphaOff val="0"/>
                <a:shade val="93000"/>
                <a:satMod val="130000"/>
              </a:schemeClr>
            </a:gs>
            <a:gs pos="100000">
              <a:schemeClr val="accent5">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ru-RU" sz="2800" b="1" i="1" kern="1200" dirty="0" smtClean="0">
              <a:latin typeface="Times New Roman" panose="02020603050405020304" pitchFamily="18" charset="0"/>
              <a:cs typeface="Times New Roman" panose="02020603050405020304" pitchFamily="18" charset="0"/>
            </a:rPr>
            <a:t>г.о. Реутов</a:t>
          </a:r>
          <a:endParaRPr lang="ru-RU" sz="2800" i="1" kern="1200" dirty="0"/>
        </a:p>
      </dsp:txBody>
      <dsp:txXfrm>
        <a:off x="41195" y="391106"/>
        <a:ext cx="3824130" cy="761496"/>
      </dsp:txXfrm>
    </dsp:sp>
    <dsp:sp modelId="{A7752048-4B2A-4D2F-AA18-50C655DD6CB8}">
      <dsp:nvSpPr>
        <dsp:cNvPr id="0" name=""/>
        <dsp:cNvSpPr/>
      </dsp:nvSpPr>
      <dsp:spPr>
        <a:xfrm>
          <a:off x="3907473" y="1738054"/>
          <a:ext cx="5854057" cy="2058450"/>
        </a:xfrm>
        <a:prstGeom prst="rightArrow">
          <a:avLst>
            <a:gd name="adj1" fmla="val 75000"/>
            <a:gd name="adj2" fmla="val 50000"/>
          </a:avLst>
        </a:prstGeom>
        <a:solidFill>
          <a:schemeClr val="accent5">
            <a:alpha val="90000"/>
            <a:tint val="40000"/>
            <a:hueOff val="0"/>
            <a:satOff val="0"/>
            <a:lumOff val="0"/>
            <a:alphaOff val="0"/>
          </a:schemeClr>
        </a:solid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ru-RU" sz="1800" kern="1200" dirty="0" smtClean="0">
              <a:solidFill>
                <a:schemeClr val="tx1"/>
              </a:solidFill>
              <a:latin typeface="Times New Roman" panose="02020603050405020304" pitchFamily="18" charset="0"/>
              <a:cs typeface="Times New Roman" panose="02020603050405020304" pitchFamily="18" charset="0"/>
            </a:rPr>
            <a:t>После проведения конкурсного отбора в МИИ, приступят к выполнению мероприятия «Принятие постановления о предоставлении субъекту МСП нежилого помещения»</a:t>
          </a:r>
          <a:endParaRPr lang="ru-RU" sz="1800" b="1" kern="1200" dirty="0">
            <a:solidFill>
              <a:srgbClr val="007A37"/>
            </a:solidFill>
            <a:latin typeface="Times New Roman" panose="02020603050405020304" pitchFamily="18" charset="0"/>
            <a:cs typeface="Times New Roman" panose="02020603050405020304" pitchFamily="18" charset="0"/>
          </a:endParaRPr>
        </a:p>
      </dsp:txBody>
      <dsp:txXfrm>
        <a:off x="3907473" y="1995360"/>
        <a:ext cx="5082138" cy="1543838"/>
      </dsp:txXfrm>
    </dsp:sp>
    <dsp:sp modelId="{899CB5ED-FFF0-4203-87D4-DE2E47EC0AA5}">
      <dsp:nvSpPr>
        <dsp:cNvPr id="0" name=""/>
        <dsp:cNvSpPr/>
      </dsp:nvSpPr>
      <dsp:spPr>
        <a:xfrm>
          <a:off x="4768" y="2308757"/>
          <a:ext cx="3902705" cy="917045"/>
        </a:xfrm>
        <a:prstGeom prst="roundRect">
          <a:avLst/>
        </a:prstGeom>
        <a:gradFill rotWithShape="0">
          <a:gsLst>
            <a:gs pos="0">
              <a:schemeClr val="accent5">
                <a:alpha val="90000"/>
                <a:hueOff val="0"/>
                <a:satOff val="0"/>
                <a:lumOff val="0"/>
                <a:alphaOff val="-20000"/>
                <a:shade val="51000"/>
                <a:satMod val="130000"/>
              </a:schemeClr>
            </a:gs>
            <a:gs pos="80000">
              <a:schemeClr val="accent5">
                <a:alpha val="90000"/>
                <a:hueOff val="0"/>
                <a:satOff val="0"/>
                <a:lumOff val="0"/>
                <a:alphaOff val="-20000"/>
                <a:shade val="93000"/>
                <a:satMod val="130000"/>
              </a:schemeClr>
            </a:gs>
            <a:gs pos="100000">
              <a:schemeClr val="accent5">
                <a:alpha val="90000"/>
                <a:hueOff val="0"/>
                <a:satOff val="0"/>
                <a:lumOff val="0"/>
                <a:alphaOff val="-2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ru-RU" sz="2800" b="1" i="1" kern="1200" dirty="0" smtClean="0">
              <a:effectLst/>
              <a:latin typeface="Times New Roman" panose="02020603050405020304" pitchFamily="18" charset="0"/>
              <a:cs typeface="Times New Roman" panose="02020603050405020304" pitchFamily="18" charset="0"/>
            </a:rPr>
            <a:t>г.о. Долгопрудный</a:t>
          </a:r>
          <a:endParaRPr lang="ru-RU" sz="2800" i="1" kern="1200" dirty="0"/>
        </a:p>
      </dsp:txBody>
      <dsp:txXfrm>
        <a:off x="49534" y="2353523"/>
        <a:ext cx="3813173" cy="827513"/>
      </dsp:txXfrm>
    </dsp:sp>
    <dsp:sp modelId="{04E8E5AB-714F-4CF6-908B-0C38266A132E}">
      <dsp:nvSpPr>
        <dsp:cNvPr id="0" name=""/>
        <dsp:cNvSpPr/>
      </dsp:nvSpPr>
      <dsp:spPr>
        <a:xfrm>
          <a:off x="3906519" y="3991178"/>
          <a:ext cx="5859780" cy="1761593"/>
        </a:xfrm>
        <a:prstGeom prst="rightArrow">
          <a:avLst>
            <a:gd name="adj1" fmla="val 75000"/>
            <a:gd name="adj2" fmla="val 50000"/>
          </a:avLst>
        </a:prstGeom>
        <a:solidFill>
          <a:schemeClr val="accent5">
            <a:alpha val="90000"/>
            <a:tint val="40000"/>
            <a:hueOff val="0"/>
            <a:satOff val="0"/>
            <a:lumOff val="0"/>
            <a:alphaOff val="0"/>
          </a:schemeClr>
        </a:solid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065"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ru-RU" sz="1900" kern="1200" dirty="0" smtClean="0">
              <a:solidFill>
                <a:schemeClr val="tx1"/>
              </a:solidFill>
              <a:effectLst/>
              <a:latin typeface="Times New Roman" panose="02020603050405020304" pitchFamily="18" charset="0"/>
              <a:ea typeface="+mn-ea"/>
              <a:cs typeface="Times New Roman" panose="02020603050405020304" pitchFamily="18" charset="0"/>
            </a:rPr>
            <a:t>«Проведение маркетинговой компании»               </a:t>
          </a:r>
          <a:r>
            <a:rPr lang="ru-RU" sz="1700" b="1" i="1" kern="1200" dirty="0" smtClean="0">
              <a:solidFill>
                <a:srgbClr val="00B050"/>
              </a:solidFill>
              <a:effectLst/>
              <a:latin typeface="Times New Roman" panose="02020603050405020304" pitchFamily="18" charset="0"/>
              <a:cs typeface="Times New Roman" panose="02020603050405020304" pitchFamily="18" charset="0"/>
            </a:rPr>
            <a:t>Срок: до ноября</a:t>
          </a:r>
          <a:endParaRPr lang="ru-RU" sz="1700" kern="1200" dirty="0"/>
        </a:p>
        <a:p>
          <a:pPr marL="171450" lvl="1" indent="-171450" algn="l" defTabSz="844550">
            <a:lnSpc>
              <a:spcPct val="90000"/>
            </a:lnSpc>
            <a:spcBef>
              <a:spcPct val="0"/>
            </a:spcBef>
            <a:spcAft>
              <a:spcPct val="15000"/>
            </a:spcAft>
            <a:buChar char="••"/>
          </a:pPr>
          <a:r>
            <a:rPr lang="ru-RU" sz="1900" b="1" i="0" kern="1200" dirty="0" smtClean="0">
              <a:solidFill>
                <a:schemeClr val="accent5">
                  <a:lumMod val="50000"/>
                </a:schemeClr>
              </a:solidFill>
              <a:effectLst/>
              <a:latin typeface="Times New Roman" panose="02020603050405020304" pitchFamily="18" charset="0"/>
              <a:cs typeface="Times New Roman" panose="02020603050405020304" pitchFamily="18" charset="0"/>
            </a:rPr>
            <a:t>Последующие</a:t>
          </a:r>
          <a:r>
            <a:rPr lang="ru-RU" sz="1900" b="1" i="0" kern="1200" baseline="0" dirty="0" smtClean="0">
              <a:solidFill>
                <a:schemeClr val="accent5">
                  <a:lumMod val="50000"/>
                </a:schemeClr>
              </a:solidFill>
              <a:effectLst/>
              <a:latin typeface="Times New Roman" panose="02020603050405020304" pitchFamily="18" charset="0"/>
              <a:cs typeface="Times New Roman" panose="02020603050405020304" pitchFamily="18" charset="0"/>
            </a:rPr>
            <a:t> этапы выполняет инвестор: «Проектирование» </a:t>
          </a:r>
          <a:r>
            <a:rPr lang="ru-RU" sz="1900" b="1" i="0" kern="1200" baseline="0" dirty="0" smtClean="0">
              <a:solidFill>
                <a:schemeClr val="accent5">
                  <a:lumMod val="50000"/>
                </a:schemeClr>
              </a:solidFill>
              <a:effectLst/>
              <a:latin typeface="Times New Roman" panose="02020603050405020304" pitchFamily="18" charset="0"/>
              <a:cs typeface="Times New Roman" panose="02020603050405020304" pitchFamily="18" charset="0"/>
              <a:sym typeface="Wingdings" panose="05000000000000000000" pitchFamily="2" charset="2"/>
            </a:rPr>
            <a:t></a:t>
          </a:r>
          <a:r>
            <a:rPr lang="en-US" sz="1900" b="1" i="0" kern="1200" baseline="0" dirty="0" smtClean="0">
              <a:solidFill>
                <a:schemeClr val="accent5">
                  <a:lumMod val="50000"/>
                </a:schemeClr>
              </a:solidFill>
              <a:effectLst/>
              <a:latin typeface="Times New Roman" panose="02020603050405020304" pitchFamily="18" charset="0"/>
              <a:cs typeface="Times New Roman" panose="02020603050405020304" pitchFamily="18" charset="0"/>
              <a:sym typeface="Wingdings" panose="05000000000000000000" pitchFamily="2" charset="2"/>
            </a:rPr>
            <a:t> </a:t>
          </a:r>
          <a:r>
            <a:rPr lang="ru-RU" sz="1900" b="1" i="1" kern="1200" dirty="0" smtClean="0">
              <a:solidFill>
                <a:srgbClr val="00B050"/>
              </a:solidFill>
              <a:effectLst/>
              <a:latin typeface="Times New Roman" panose="02020603050405020304" pitchFamily="18" charset="0"/>
              <a:cs typeface="Times New Roman" panose="02020603050405020304" pitchFamily="18" charset="0"/>
            </a:rPr>
            <a:t>Срок:</a:t>
          </a:r>
          <a:r>
            <a:rPr lang="ru-RU" sz="1900" b="1" i="1" kern="1200" baseline="0" dirty="0" smtClean="0">
              <a:solidFill>
                <a:srgbClr val="00B050"/>
              </a:solidFill>
              <a:effectLst/>
              <a:latin typeface="Times New Roman" panose="02020603050405020304" pitchFamily="18" charset="0"/>
              <a:cs typeface="Times New Roman" panose="02020603050405020304" pitchFamily="18" charset="0"/>
            </a:rPr>
            <a:t> июль 2016</a:t>
          </a:r>
          <a:r>
            <a:rPr lang="ru-RU" sz="1900" b="1" i="0" kern="1200" baseline="0" dirty="0" smtClean="0">
              <a:solidFill>
                <a:schemeClr val="tx1"/>
              </a:solidFill>
              <a:effectLst/>
              <a:latin typeface="Times New Roman" panose="02020603050405020304" pitchFamily="18" charset="0"/>
              <a:cs typeface="Times New Roman" panose="02020603050405020304" pitchFamily="18" charset="0"/>
            </a:rPr>
            <a:t> </a:t>
          </a:r>
        </a:p>
      </dsp:txBody>
      <dsp:txXfrm>
        <a:off x="3906519" y="4211377"/>
        <a:ext cx="5199183" cy="1321195"/>
      </dsp:txXfrm>
    </dsp:sp>
    <dsp:sp modelId="{329E7D4C-2F51-42CF-8C4A-299A4DE0DBA1}">
      <dsp:nvSpPr>
        <dsp:cNvPr id="0" name=""/>
        <dsp:cNvSpPr/>
      </dsp:nvSpPr>
      <dsp:spPr>
        <a:xfrm>
          <a:off x="0" y="4384553"/>
          <a:ext cx="3906520" cy="974843"/>
        </a:xfrm>
        <a:prstGeom prst="roundRect">
          <a:avLst/>
        </a:prstGeom>
        <a:gradFill rotWithShape="0">
          <a:gsLst>
            <a:gs pos="0">
              <a:schemeClr val="accent5">
                <a:alpha val="90000"/>
                <a:hueOff val="0"/>
                <a:satOff val="0"/>
                <a:lumOff val="0"/>
                <a:alphaOff val="-40000"/>
                <a:shade val="51000"/>
                <a:satMod val="130000"/>
              </a:schemeClr>
            </a:gs>
            <a:gs pos="80000">
              <a:schemeClr val="accent5">
                <a:alpha val="90000"/>
                <a:hueOff val="0"/>
                <a:satOff val="0"/>
                <a:lumOff val="0"/>
                <a:alphaOff val="-40000"/>
                <a:shade val="93000"/>
                <a:satMod val="130000"/>
              </a:schemeClr>
            </a:gs>
            <a:gs pos="100000">
              <a:schemeClr val="accent5">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ru-RU" sz="2800" b="1" i="1" kern="1200" dirty="0" smtClean="0">
              <a:effectLst/>
              <a:latin typeface="Times New Roman" panose="02020603050405020304" pitchFamily="18" charset="0"/>
              <a:cs typeface="Times New Roman" panose="02020603050405020304" pitchFamily="18" charset="0"/>
            </a:rPr>
            <a:t>г.о. Красногорск </a:t>
          </a:r>
          <a:endParaRPr lang="ru-RU" sz="2800" i="1" kern="1200" dirty="0"/>
        </a:p>
      </dsp:txBody>
      <dsp:txXfrm>
        <a:off x="47588" y="4432141"/>
        <a:ext cx="3811344" cy="87966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05C7CD-7802-47BC-A965-88E826DF4E67}">
      <dsp:nvSpPr>
        <dsp:cNvPr id="0" name=""/>
        <dsp:cNvSpPr/>
      </dsp:nvSpPr>
      <dsp:spPr>
        <a:xfrm>
          <a:off x="732829" y="0"/>
          <a:ext cx="8305402" cy="5153026"/>
        </a:xfrm>
        <a:prstGeom prst="rightArrow">
          <a:avLst/>
        </a:prstGeom>
        <a:solidFill>
          <a:schemeClr val="accent5">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4194EE2-9747-4EF2-BF33-2EA93AB07E86}">
      <dsp:nvSpPr>
        <dsp:cNvPr id="0" name=""/>
        <dsp:cNvSpPr/>
      </dsp:nvSpPr>
      <dsp:spPr>
        <a:xfrm>
          <a:off x="2731729" y="1114424"/>
          <a:ext cx="2271008" cy="2974965"/>
        </a:xfrm>
        <a:prstGeom prst="roundRect">
          <a:avLst/>
        </a:prstGeom>
        <a:gradFill rotWithShape="0">
          <a:gsLst>
            <a:gs pos="0">
              <a:schemeClr val="accent5">
                <a:alpha val="90000"/>
                <a:hueOff val="0"/>
                <a:satOff val="0"/>
                <a:lumOff val="0"/>
                <a:alphaOff val="0"/>
                <a:shade val="51000"/>
                <a:satMod val="130000"/>
              </a:schemeClr>
            </a:gs>
            <a:gs pos="80000">
              <a:schemeClr val="accent5">
                <a:alpha val="90000"/>
                <a:hueOff val="0"/>
                <a:satOff val="0"/>
                <a:lumOff val="0"/>
                <a:alphaOff val="0"/>
                <a:shade val="93000"/>
                <a:satMod val="130000"/>
              </a:schemeClr>
            </a:gs>
            <a:gs pos="100000">
              <a:schemeClr val="accent5">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b="1" kern="1200" dirty="0" smtClean="0">
              <a:solidFill>
                <a:schemeClr val="bg1"/>
              </a:solidFill>
              <a:effectLst/>
              <a:latin typeface="Times New Roman" panose="02020603050405020304" pitchFamily="18" charset="0"/>
              <a:ea typeface="+mn-ea"/>
              <a:cs typeface="Times New Roman" panose="02020603050405020304" pitchFamily="18" charset="0"/>
            </a:rPr>
            <a:t>Включение нежилого помещения в перечень муниципального имущества, планируемого к передаче в долгосрочную аренду субъектам МСП</a:t>
          </a:r>
          <a:endParaRPr lang="ru-RU" sz="1800" b="1" kern="1200" dirty="0">
            <a:solidFill>
              <a:schemeClr val="bg1"/>
            </a:solidFill>
          </a:endParaRPr>
        </a:p>
      </dsp:txBody>
      <dsp:txXfrm>
        <a:off x="2842590" y="1225285"/>
        <a:ext cx="2049286" cy="2753243"/>
      </dsp:txXfrm>
    </dsp:sp>
    <dsp:sp modelId="{B98FA051-1BDF-4E17-BCCD-C24ADB95E095}">
      <dsp:nvSpPr>
        <dsp:cNvPr id="0" name=""/>
        <dsp:cNvSpPr/>
      </dsp:nvSpPr>
      <dsp:spPr>
        <a:xfrm>
          <a:off x="47737" y="673108"/>
          <a:ext cx="2614702" cy="3756020"/>
        </a:xfrm>
        <a:prstGeom prst="roundRect">
          <a:avLst/>
        </a:prstGeom>
        <a:gradFill rotWithShape="0">
          <a:gsLst>
            <a:gs pos="0">
              <a:schemeClr val="accent5">
                <a:alpha val="90000"/>
                <a:hueOff val="0"/>
                <a:satOff val="0"/>
                <a:lumOff val="0"/>
                <a:alphaOff val="-13333"/>
                <a:shade val="51000"/>
                <a:satMod val="130000"/>
              </a:schemeClr>
            </a:gs>
            <a:gs pos="80000">
              <a:schemeClr val="accent5">
                <a:alpha val="90000"/>
                <a:hueOff val="0"/>
                <a:satOff val="0"/>
                <a:lumOff val="0"/>
                <a:alphaOff val="-13333"/>
                <a:shade val="93000"/>
                <a:satMod val="130000"/>
              </a:schemeClr>
            </a:gs>
            <a:gs pos="100000">
              <a:schemeClr val="accent5">
                <a:alpha val="90000"/>
                <a:hueOff val="0"/>
                <a:satOff val="0"/>
                <a:lumOff val="0"/>
                <a:alphaOff val="-1333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b="1" kern="1200" dirty="0" smtClean="0">
              <a:solidFill>
                <a:schemeClr val="bg1"/>
              </a:solidFill>
              <a:effectLst/>
              <a:latin typeface="Times New Roman" panose="02020603050405020304" pitchFamily="18" charset="0"/>
              <a:ea typeface="+mn-ea"/>
              <a:cs typeface="Times New Roman" panose="02020603050405020304" pitchFamily="18" charset="0"/>
            </a:rPr>
            <a:t>Внесение изменений в решение Совета</a:t>
          </a:r>
          <a:r>
            <a:rPr lang="ru-RU" sz="1800" b="1" kern="1200" baseline="0" dirty="0" smtClean="0">
              <a:solidFill>
                <a:schemeClr val="bg1"/>
              </a:solidFill>
              <a:effectLst/>
              <a:latin typeface="Times New Roman" panose="02020603050405020304" pitchFamily="18" charset="0"/>
              <a:ea typeface="+mn-ea"/>
              <a:cs typeface="Times New Roman" panose="02020603050405020304" pitchFamily="18" charset="0"/>
            </a:rPr>
            <a:t> </a:t>
          </a:r>
          <a:r>
            <a:rPr lang="ru-RU" sz="1800" b="1" kern="1200" dirty="0" smtClean="0">
              <a:solidFill>
                <a:schemeClr val="bg1"/>
              </a:solidFill>
              <a:effectLst/>
              <a:latin typeface="Times New Roman" panose="02020603050405020304" pitchFamily="18" charset="0"/>
              <a:ea typeface="+mn-ea"/>
              <a:cs typeface="Times New Roman" panose="02020603050405020304" pitchFamily="18" charset="0"/>
            </a:rPr>
            <a:t>депутатов </a:t>
          </a:r>
        </a:p>
        <a:p>
          <a:pPr lvl="0" algn="ctr" defTabSz="800100">
            <a:lnSpc>
              <a:spcPct val="90000"/>
            </a:lnSpc>
            <a:spcBef>
              <a:spcPct val="0"/>
            </a:spcBef>
            <a:spcAft>
              <a:spcPct val="35000"/>
            </a:spcAft>
          </a:pPr>
          <a:r>
            <a:rPr lang="ru-RU" sz="1800" b="1" i="1" kern="1200" dirty="0" smtClean="0">
              <a:solidFill>
                <a:schemeClr val="bg1"/>
              </a:solidFill>
              <a:effectLst/>
              <a:latin typeface="Times New Roman" panose="02020603050405020304" pitchFamily="18" charset="0"/>
              <a:ea typeface="+mn-ea"/>
              <a:cs typeface="Times New Roman" panose="02020603050405020304" pitchFamily="18" charset="0"/>
            </a:rPr>
            <a:t>- Предоставление льготы в</a:t>
          </a:r>
          <a:r>
            <a:rPr lang="ru-RU" sz="1800" b="1" i="1" kern="1200" baseline="0" dirty="0" smtClean="0">
              <a:solidFill>
                <a:schemeClr val="bg1"/>
              </a:solidFill>
              <a:effectLst/>
              <a:latin typeface="Times New Roman" panose="02020603050405020304" pitchFamily="18" charset="0"/>
              <a:ea typeface="+mn-ea"/>
              <a:cs typeface="Times New Roman" panose="02020603050405020304" pitchFamily="18" charset="0"/>
            </a:rPr>
            <a:t> </a:t>
          </a:r>
          <a:r>
            <a:rPr lang="ru-RU" sz="1800" b="1" i="1" kern="1200" dirty="0" smtClean="0">
              <a:solidFill>
                <a:schemeClr val="bg1"/>
              </a:solidFill>
              <a:effectLst/>
              <a:latin typeface="Times New Roman" panose="02020603050405020304" pitchFamily="18" charset="0"/>
              <a:ea typeface="+mn-ea"/>
              <a:cs typeface="Times New Roman" panose="02020603050405020304" pitchFamily="18" charset="0"/>
            </a:rPr>
            <a:t>размере 80%  при </a:t>
          </a:r>
          <a:r>
            <a:rPr lang="ru-RU" sz="1850" b="1" i="1" kern="1200" dirty="0" smtClean="0">
              <a:solidFill>
                <a:schemeClr val="bg1"/>
              </a:solidFill>
              <a:effectLst/>
              <a:latin typeface="Times New Roman" panose="02020603050405020304" pitchFamily="18" charset="0"/>
              <a:ea typeface="+mn-ea"/>
              <a:cs typeface="Times New Roman" panose="02020603050405020304" pitchFamily="18" charset="0"/>
            </a:rPr>
            <a:t>установлении</a:t>
          </a:r>
          <a:r>
            <a:rPr lang="ru-RU" sz="1800" b="1" i="1" kern="1200" dirty="0" smtClean="0">
              <a:solidFill>
                <a:schemeClr val="bg1"/>
              </a:solidFill>
              <a:effectLst/>
              <a:latin typeface="Times New Roman" panose="02020603050405020304" pitchFamily="18" charset="0"/>
              <a:ea typeface="+mn-ea"/>
              <a:cs typeface="Times New Roman" panose="02020603050405020304" pitchFamily="18" charset="0"/>
            </a:rPr>
            <a:t> арендной платы за нежилые помещения субъектам МСП под</a:t>
          </a:r>
          <a:r>
            <a:rPr lang="ru-RU" sz="1800" b="1" i="1" kern="1200" baseline="0" dirty="0" smtClean="0">
              <a:solidFill>
                <a:schemeClr val="bg1"/>
              </a:solidFill>
              <a:effectLst/>
              <a:latin typeface="Times New Roman" panose="02020603050405020304" pitchFamily="18" charset="0"/>
              <a:ea typeface="+mn-ea"/>
              <a:cs typeface="Times New Roman" panose="02020603050405020304" pitchFamily="18" charset="0"/>
            </a:rPr>
            <a:t> коворкинг – центры</a:t>
          </a:r>
          <a:endParaRPr lang="ru-RU" sz="1800" b="1" kern="1200" dirty="0">
            <a:solidFill>
              <a:schemeClr val="bg1"/>
            </a:solidFill>
          </a:endParaRPr>
        </a:p>
      </dsp:txBody>
      <dsp:txXfrm>
        <a:off x="175376" y="800747"/>
        <a:ext cx="2359424" cy="3500742"/>
      </dsp:txXfrm>
    </dsp:sp>
    <dsp:sp modelId="{CE943636-D342-4B02-9929-DF4EB08A3BE6}">
      <dsp:nvSpPr>
        <dsp:cNvPr id="0" name=""/>
        <dsp:cNvSpPr/>
      </dsp:nvSpPr>
      <dsp:spPr>
        <a:xfrm>
          <a:off x="5114153" y="1343022"/>
          <a:ext cx="2271008" cy="2466980"/>
        </a:xfrm>
        <a:prstGeom prst="roundRect">
          <a:avLst/>
        </a:prstGeom>
        <a:gradFill rotWithShape="0">
          <a:gsLst>
            <a:gs pos="0">
              <a:schemeClr val="accent5">
                <a:alpha val="90000"/>
                <a:hueOff val="0"/>
                <a:satOff val="0"/>
                <a:lumOff val="0"/>
                <a:alphaOff val="-26667"/>
                <a:shade val="51000"/>
                <a:satMod val="130000"/>
              </a:schemeClr>
            </a:gs>
            <a:gs pos="80000">
              <a:schemeClr val="accent5">
                <a:alpha val="90000"/>
                <a:hueOff val="0"/>
                <a:satOff val="0"/>
                <a:lumOff val="0"/>
                <a:alphaOff val="-26667"/>
                <a:shade val="93000"/>
                <a:satMod val="130000"/>
              </a:schemeClr>
            </a:gs>
            <a:gs pos="100000">
              <a:schemeClr val="accent5">
                <a:alpha val="90000"/>
                <a:hueOff val="0"/>
                <a:satOff val="0"/>
                <a:lumOff val="0"/>
                <a:alphaOff val="-26667"/>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ru-RU" sz="1800" b="1" kern="1200" dirty="0" smtClean="0">
              <a:effectLst/>
              <a:latin typeface="Times New Roman" panose="02020603050405020304" pitchFamily="18" charset="0"/>
              <a:ea typeface="+mn-ea"/>
              <a:cs typeface="Times New Roman" panose="02020603050405020304" pitchFamily="18" charset="0"/>
            </a:rPr>
            <a:t>Утверждение постановления             о передаче нежилого помещения                    в аренду МСП для коворкинг-центра</a:t>
          </a:r>
          <a:endParaRPr lang="ru-RU" sz="1800" b="1" kern="1200" dirty="0" smtClean="0"/>
        </a:p>
        <a:p>
          <a:pPr lvl="0" algn="ctr" defTabSz="755650">
            <a:lnSpc>
              <a:spcPct val="90000"/>
            </a:lnSpc>
            <a:spcBef>
              <a:spcPct val="0"/>
            </a:spcBef>
            <a:spcAft>
              <a:spcPct val="35000"/>
            </a:spcAft>
          </a:pPr>
          <a:endParaRPr lang="ru-RU" sz="1400" kern="1200" dirty="0"/>
        </a:p>
      </dsp:txBody>
      <dsp:txXfrm>
        <a:off x="5225014" y="1453883"/>
        <a:ext cx="2049286" cy="2245258"/>
      </dsp:txXfrm>
    </dsp:sp>
    <dsp:sp modelId="{451C06D8-5171-48CD-893E-E9A3099D4A62}">
      <dsp:nvSpPr>
        <dsp:cNvPr id="0" name=""/>
        <dsp:cNvSpPr/>
      </dsp:nvSpPr>
      <dsp:spPr>
        <a:xfrm>
          <a:off x="7498712" y="1545907"/>
          <a:ext cx="2271008" cy="2061210"/>
        </a:xfrm>
        <a:prstGeom prst="roundRect">
          <a:avLst/>
        </a:prstGeom>
        <a:gradFill rotWithShape="0">
          <a:gsLst>
            <a:gs pos="0">
              <a:schemeClr val="accent5">
                <a:alpha val="90000"/>
                <a:hueOff val="0"/>
                <a:satOff val="0"/>
                <a:lumOff val="0"/>
                <a:alphaOff val="-40000"/>
                <a:shade val="51000"/>
                <a:satMod val="130000"/>
              </a:schemeClr>
            </a:gs>
            <a:gs pos="80000">
              <a:schemeClr val="accent5">
                <a:alpha val="90000"/>
                <a:hueOff val="0"/>
                <a:satOff val="0"/>
                <a:lumOff val="0"/>
                <a:alphaOff val="-40000"/>
                <a:shade val="93000"/>
                <a:satMod val="130000"/>
              </a:schemeClr>
            </a:gs>
            <a:gs pos="100000">
              <a:schemeClr val="accent5">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b="1" kern="1200" dirty="0" smtClean="0">
              <a:solidFill>
                <a:schemeClr val="bg1"/>
              </a:solidFill>
              <a:effectLst/>
              <a:latin typeface="Times New Roman" panose="02020603050405020304" pitchFamily="18" charset="0"/>
              <a:ea typeface="+mn-ea"/>
              <a:cs typeface="Times New Roman" panose="02020603050405020304" pitchFamily="18" charset="0"/>
            </a:rPr>
            <a:t>Утверждение постановления о передаче нежилого помещения в аренду МСП для коворкинг-центра</a:t>
          </a:r>
          <a:endParaRPr lang="ru-RU" sz="1800" b="1" kern="1200" dirty="0">
            <a:solidFill>
              <a:schemeClr val="bg1"/>
            </a:solidFill>
          </a:endParaRPr>
        </a:p>
      </dsp:txBody>
      <dsp:txXfrm>
        <a:off x="7599332" y="1646527"/>
        <a:ext cx="2069768" cy="185997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DD5261-4D8D-4B82-94FB-229B796979B6}">
      <dsp:nvSpPr>
        <dsp:cNvPr id="0" name=""/>
        <dsp:cNvSpPr/>
      </dsp:nvSpPr>
      <dsp:spPr>
        <a:xfrm>
          <a:off x="3907473" y="2208"/>
          <a:ext cx="5854057" cy="1897582"/>
        </a:xfrm>
        <a:prstGeom prst="rightArrow">
          <a:avLst>
            <a:gd name="adj1" fmla="val 75000"/>
            <a:gd name="adj2" fmla="val 50000"/>
          </a:avLst>
        </a:prstGeom>
        <a:solidFill>
          <a:schemeClr val="accent5">
            <a:alpha val="90000"/>
            <a:tint val="40000"/>
            <a:hueOff val="0"/>
            <a:satOff val="0"/>
            <a:lumOff val="0"/>
            <a:alphaOff val="0"/>
          </a:schemeClr>
        </a:solid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ru-RU" sz="1800" kern="1200" dirty="0" smtClean="0">
              <a:solidFill>
                <a:schemeClr val="tx1"/>
              </a:solidFill>
              <a:effectLst/>
              <a:latin typeface="Times New Roman" panose="02020603050405020304" pitchFamily="18" charset="0"/>
              <a:ea typeface="+mn-ea"/>
              <a:cs typeface="Times New Roman" panose="02020603050405020304" pitchFamily="18" charset="0"/>
            </a:rPr>
            <a:t>Подготовка конкурсной документации и НПА, регламентирующих порядок предоставления субсидий                                                                          </a:t>
          </a:r>
          <a:r>
            <a:rPr lang="ru-RU" sz="1700" b="1" i="1" kern="1200" baseline="0" dirty="0" smtClean="0">
              <a:solidFill>
                <a:srgbClr val="007A37"/>
              </a:solidFill>
              <a:effectLst/>
              <a:latin typeface="Times New Roman" panose="02020603050405020304" pitchFamily="18" charset="0"/>
              <a:ea typeface="+mn-ea"/>
              <a:cs typeface="Times New Roman" panose="02020603050405020304" pitchFamily="18" charset="0"/>
            </a:rPr>
            <a:t>Срок: 02.06.2016  ИСПОЛНЕНО</a:t>
          </a:r>
          <a:endParaRPr lang="ru-RU" sz="1800" i="1" kern="1200" dirty="0"/>
        </a:p>
        <a:p>
          <a:pPr marL="171450" lvl="1" indent="-171450" algn="l" defTabSz="800100">
            <a:lnSpc>
              <a:spcPct val="90000"/>
            </a:lnSpc>
            <a:spcBef>
              <a:spcPct val="0"/>
            </a:spcBef>
            <a:spcAft>
              <a:spcPct val="15000"/>
            </a:spcAft>
            <a:buChar char="••"/>
          </a:pPr>
          <a:r>
            <a:rPr lang="ru-RU" sz="1800" i="0" kern="1200" dirty="0" smtClean="0">
              <a:latin typeface="Times New Roman" panose="02020603050405020304" pitchFamily="18" charset="0"/>
              <a:cs typeface="Times New Roman" panose="02020603050405020304" pitchFamily="18" charset="0"/>
            </a:rPr>
            <a:t>Подготовка постановления по проведению конкурсного отбора </a:t>
          </a:r>
          <a:r>
            <a:rPr lang="ru-RU" sz="1800" b="1" i="1" kern="1200" baseline="0" dirty="0" smtClean="0">
              <a:solidFill>
                <a:srgbClr val="007A37"/>
              </a:solidFill>
              <a:effectLst/>
              <a:latin typeface="Times New Roman" panose="02020603050405020304" pitchFamily="18" charset="0"/>
              <a:ea typeface="+mn-ea"/>
              <a:cs typeface="Times New Roman" panose="02020603050405020304" pitchFamily="18" charset="0"/>
            </a:rPr>
            <a:t>Срок: июнь 2016</a:t>
          </a:r>
          <a:endParaRPr lang="ru-RU" sz="1800" i="1" kern="1200" dirty="0"/>
        </a:p>
      </dsp:txBody>
      <dsp:txXfrm>
        <a:off x="3907473" y="239406"/>
        <a:ext cx="5142464" cy="1423186"/>
      </dsp:txXfrm>
    </dsp:sp>
    <dsp:sp modelId="{5B001BF9-0247-4063-9880-7421E86B2DA9}">
      <dsp:nvSpPr>
        <dsp:cNvPr id="0" name=""/>
        <dsp:cNvSpPr/>
      </dsp:nvSpPr>
      <dsp:spPr>
        <a:xfrm>
          <a:off x="4768" y="297754"/>
          <a:ext cx="3902705" cy="1306491"/>
        </a:xfrm>
        <a:prstGeom prst="roundRect">
          <a:avLst/>
        </a:prstGeom>
        <a:gradFill rotWithShape="0">
          <a:gsLst>
            <a:gs pos="0">
              <a:schemeClr val="accent5">
                <a:alpha val="90000"/>
                <a:hueOff val="0"/>
                <a:satOff val="0"/>
                <a:lumOff val="0"/>
                <a:alphaOff val="0"/>
                <a:shade val="51000"/>
                <a:satMod val="130000"/>
              </a:schemeClr>
            </a:gs>
            <a:gs pos="80000">
              <a:schemeClr val="accent5">
                <a:alpha val="90000"/>
                <a:hueOff val="0"/>
                <a:satOff val="0"/>
                <a:lumOff val="0"/>
                <a:alphaOff val="0"/>
                <a:shade val="93000"/>
                <a:satMod val="130000"/>
              </a:schemeClr>
            </a:gs>
            <a:gs pos="100000">
              <a:schemeClr val="accent5">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ru-RU" sz="2400" b="1" kern="1200" dirty="0" smtClean="0">
              <a:effectLst/>
              <a:latin typeface="Times New Roman" panose="02020603050405020304" pitchFamily="18" charset="0"/>
              <a:cs typeface="Times New Roman" panose="02020603050405020304" pitchFamily="18" charset="0"/>
            </a:rPr>
            <a:t>Орехово – Зуевский </a:t>
          </a:r>
          <a:r>
            <a:rPr lang="ru-RU" sz="2400" b="1" kern="1200" dirty="0" err="1" smtClean="0">
              <a:effectLst/>
              <a:latin typeface="Times New Roman" panose="02020603050405020304" pitchFamily="18" charset="0"/>
              <a:cs typeface="Times New Roman" panose="02020603050405020304" pitchFamily="18" charset="0"/>
            </a:rPr>
            <a:t>м.р</a:t>
          </a:r>
          <a:r>
            <a:rPr lang="ru-RU" sz="2400" b="1" kern="1200" dirty="0" smtClean="0">
              <a:effectLst/>
              <a:latin typeface="Times New Roman" panose="02020603050405020304" pitchFamily="18" charset="0"/>
              <a:cs typeface="Times New Roman" panose="02020603050405020304" pitchFamily="18" charset="0"/>
            </a:rPr>
            <a:t>. </a:t>
          </a:r>
          <a:endParaRPr lang="ru-RU" sz="2400" i="1" kern="1200" dirty="0"/>
        </a:p>
      </dsp:txBody>
      <dsp:txXfrm>
        <a:off x="68546" y="361532"/>
        <a:ext cx="3775149" cy="1178935"/>
      </dsp:txXfrm>
    </dsp:sp>
    <dsp:sp modelId="{A7752048-4B2A-4D2F-AA18-50C655DD6CB8}">
      <dsp:nvSpPr>
        <dsp:cNvPr id="0" name=""/>
        <dsp:cNvSpPr/>
      </dsp:nvSpPr>
      <dsp:spPr>
        <a:xfrm>
          <a:off x="3906519" y="1996867"/>
          <a:ext cx="5859780" cy="1821656"/>
        </a:xfrm>
        <a:prstGeom prst="rightArrow">
          <a:avLst>
            <a:gd name="adj1" fmla="val 75000"/>
            <a:gd name="adj2" fmla="val 50000"/>
          </a:avLst>
        </a:prstGeom>
        <a:solidFill>
          <a:schemeClr val="accent5">
            <a:alpha val="90000"/>
            <a:tint val="40000"/>
            <a:hueOff val="0"/>
            <a:satOff val="0"/>
            <a:lumOff val="0"/>
            <a:alphaOff val="0"/>
          </a:schemeClr>
        </a:solid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ru-RU" sz="1800" kern="1200" dirty="0" smtClean="0">
              <a:solidFill>
                <a:schemeClr val="tx1"/>
              </a:solidFill>
              <a:effectLst/>
              <a:latin typeface="Times New Roman" panose="02020603050405020304" pitchFamily="18" charset="0"/>
              <a:ea typeface="+mn-ea"/>
              <a:cs typeface="Times New Roman" panose="02020603050405020304" pitchFamily="18" charset="0"/>
            </a:rPr>
            <a:t>Согласование</a:t>
          </a:r>
          <a:r>
            <a:rPr lang="ru-RU" sz="1800" kern="1200" baseline="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800" kern="1200" dirty="0" smtClean="0">
              <a:solidFill>
                <a:schemeClr val="tx1"/>
              </a:solidFill>
              <a:effectLst/>
              <a:latin typeface="Times New Roman" panose="02020603050405020304" pitchFamily="18" charset="0"/>
              <a:ea typeface="+mn-ea"/>
              <a:cs typeface="Times New Roman" panose="02020603050405020304" pitchFamily="18" charset="0"/>
            </a:rPr>
            <a:t>конкурсной документации</a:t>
          </a:r>
          <a:r>
            <a:rPr lang="ru-RU" sz="1800" kern="1200" baseline="0" dirty="0" smtClean="0">
              <a:solidFill>
                <a:schemeClr val="tx1"/>
              </a:solidFill>
              <a:effectLst/>
              <a:latin typeface="Times New Roman" panose="02020603050405020304" pitchFamily="18" charset="0"/>
              <a:ea typeface="+mn-ea"/>
              <a:cs typeface="Times New Roman" panose="02020603050405020304" pitchFamily="18" charset="0"/>
            </a:rPr>
            <a:t> на право заключения договора безвозмездного пользования недвижимым муниципальным имуществом                </a:t>
          </a:r>
          <a:r>
            <a:rPr lang="ru-RU" sz="1700" b="1" i="1" kern="1200" baseline="0" dirty="0" smtClean="0">
              <a:solidFill>
                <a:srgbClr val="007A37"/>
              </a:solidFill>
              <a:effectLst/>
              <a:latin typeface="Times New Roman" panose="02020603050405020304" pitchFamily="18" charset="0"/>
              <a:ea typeface="+mn-ea"/>
              <a:cs typeface="Times New Roman" panose="02020603050405020304" pitchFamily="18" charset="0"/>
            </a:rPr>
            <a:t>Срок: 26.05.2016</a:t>
          </a:r>
          <a:r>
            <a:rPr lang="en-US" sz="1700" b="1" i="1" kern="1200" baseline="0" dirty="0" smtClean="0">
              <a:solidFill>
                <a:srgbClr val="007A37"/>
              </a:solidFill>
              <a:effectLst/>
              <a:latin typeface="Times New Roman" panose="02020603050405020304" pitchFamily="18" charset="0"/>
              <a:ea typeface="+mn-ea"/>
              <a:cs typeface="Times New Roman" panose="02020603050405020304" pitchFamily="18" charset="0"/>
            </a:rPr>
            <a:t>  </a:t>
          </a:r>
          <a:r>
            <a:rPr lang="ru-RU" sz="1700" b="1" i="1" kern="1200" baseline="0" dirty="0" smtClean="0">
              <a:solidFill>
                <a:srgbClr val="007A37"/>
              </a:solidFill>
              <a:effectLst/>
              <a:latin typeface="Times New Roman" panose="02020603050405020304" pitchFamily="18" charset="0"/>
              <a:ea typeface="+mn-ea"/>
              <a:cs typeface="Times New Roman" panose="02020603050405020304" pitchFamily="18" charset="0"/>
            </a:rPr>
            <a:t>ИСПОЛНЕНО</a:t>
          </a:r>
          <a:endParaRPr lang="ru-RU" sz="1700" kern="1200" dirty="0">
            <a:solidFill>
              <a:srgbClr val="FA0000"/>
            </a:solidFill>
          </a:endParaRPr>
        </a:p>
      </dsp:txBody>
      <dsp:txXfrm>
        <a:off x="3906519" y="2224574"/>
        <a:ext cx="5176659" cy="1366242"/>
      </dsp:txXfrm>
    </dsp:sp>
    <dsp:sp modelId="{899CB5ED-FFF0-4203-87D4-DE2E47EC0AA5}">
      <dsp:nvSpPr>
        <dsp:cNvPr id="0" name=""/>
        <dsp:cNvSpPr/>
      </dsp:nvSpPr>
      <dsp:spPr>
        <a:xfrm>
          <a:off x="0" y="2366763"/>
          <a:ext cx="3906520" cy="1252042"/>
        </a:xfrm>
        <a:prstGeom prst="roundRect">
          <a:avLst/>
        </a:prstGeom>
        <a:gradFill rotWithShape="0">
          <a:gsLst>
            <a:gs pos="0">
              <a:schemeClr val="accent5">
                <a:alpha val="90000"/>
                <a:hueOff val="0"/>
                <a:satOff val="0"/>
                <a:lumOff val="0"/>
                <a:alphaOff val="-20000"/>
                <a:shade val="51000"/>
                <a:satMod val="130000"/>
              </a:schemeClr>
            </a:gs>
            <a:gs pos="80000">
              <a:schemeClr val="accent5">
                <a:alpha val="90000"/>
                <a:hueOff val="0"/>
                <a:satOff val="0"/>
                <a:lumOff val="0"/>
                <a:alphaOff val="-20000"/>
                <a:shade val="93000"/>
                <a:satMod val="130000"/>
              </a:schemeClr>
            </a:gs>
            <a:gs pos="100000">
              <a:schemeClr val="accent5">
                <a:alpha val="90000"/>
                <a:hueOff val="0"/>
                <a:satOff val="0"/>
                <a:lumOff val="0"/>
                <a:alphaOff val="-2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ru-RU" sz="2400" b="1" kern="1200" dirty="0" smtClean="0">
              <a:solidFill>
                <a:schemeClr val="bg1"/>
              </a:solidFill>
              <a:effectLst/>
              <a:latin typeface="Times New Roman" panose="02020603050405020304" pitchFamily="18" charset="0"/>
              <a:cs typeface="Times New Roman" panose="02020603050405020304" pitchFamily="18" charset="0"/>
            </a:rPr>
            <a:t>Люберецкий </a:t>
          </a:r>
          <a:r>
            <a:rPr lang="ru-RU" sz="2400" b="1" kern="1200" dirty="0" err="1" smtClean="0">
              <a:solidFill>
                <a:schemeClr val="bg1"/>
              </a:solidFill>
              <a:effectLst/>
              <a:latin typeface="Times New Roman" panose="02020603050405020304" pitchFamily="18" charset="0"/>
              <a:cs typeface="Times New Roman" panose="02020603050405020304" pitchFamily="18" charset="0"/>
            </a:rPr>
            <a:t>м.р</a:t>
          </a:r>
          <a:r>
            <a:rPr lang="ru-RU" sz="2400" b="1" kern="1200" dirty="0" smtClean="0">
              <a:solidFill>
                <a:schemeClr val="bg1"/>
              </a:solidFill>
              <a:effectLst/>
              <a:latin typeface="Times New Roman" panose="02020603050405020304" pitchFamily="18" charset="0"/>
              <a:cs typeface="Times New Roman" panose="02020603050405020304" pitchFamily="18" charset="0"/>
            </a:rPr>
            <a:t>.</a:t>
          </a:r>
          <a:endParaRPr lang="ru-RU" sz="2400" i="1" kern="1200" dirty="0">
            <a:solidFill>
              <a:schemeClr val="bg1"/>
            </a:solidFill>
          </a:endParaRPr>
        </a:p>
      </dsp:txBody>
      <dsp:txXfrm>
        <a:off x="61120" y="2427883"/>
        <a:ext cx="3784280" cy="1129802"/>
      </dsp:txXfrm>
    </dsp:sp>
    <dsp:sp modelId="{04E8E5AB-714F-4CF6-908B-0C38266A132E}">
      <dsp:nvSpPr>
        <dsp:cNvPr id="0" name=""/>
        <dsp:cNvSpPr/>
      </dsp:nvSpPr>
      <dsp:spPr>
        <a:xfrm>
          <a:off x="3906519" y="4085778"/>
          <a:ext cx="5859780" cy="1398412"/>
        </a:xfrm>
        <a:prstGeom prst="rightArrow">
          <a:avLst>
            <a:gd name="adj1" fmla="val 75000"/>
            <a:gd name="adj2" fmla="val 50000"/>
          </a:avLst>
        </a:prstGeom>
        <a:solidFill>
          <a:schemeClr val="accent5">
            <a:alpha val="90000"/>
            <a:tint val="40000"/>
            <a:hueOff val="0"/>
            <a:satOff val="0"/>
            <a:lumOff val="0"/>
            <a:alphaOff val="0"/>
          </a:schemeClr>
        </a:solid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228600" lvl="1" indent="-228600" algn="l" defTabSz="889000" rtl="0">
            <a:lnSpc>
              <a:spcPct val="90000"/>
            </a:lnSpc>
            <a:spcBef>
              <a:spcPct val="0"/>
            </a:spcBef>
            <a:spcAft>
              <a:spcPct val="15000"/>
            </a:spcAft>
            <a:buChar char="••"/>
          </a:pPr>
          <a:r>
            <a:rPr lang="ru-RU" sz="2000" kern="1200" dirty="0" smtClean="0">
              <a:solidFill>
                <a:schemeClr val="tx1"/>
              </a:solidFill>
              <a:effectLst/>
              <a:latin typeface="Times New Roman" panose="02020603050405020304" pitchFamily="18" charset="0"/>
              <a:ea typeface="+mn-ea"/>
              <a:cs typeface="Times New Roman" panose="02020603050405020304" pitchFamily="18" charset="0"/>
            </a:rPr>
            <a:t>Согласование дизайна</a:t>
          </a:r>
          <a:r>
            <a:rPr lang="ru-RU" sz="2000" kern="1200" baseline="0" dirty="0" smtClean="0">
              <a:solidFill>
                <a:schemeClr val="tx1"/>
              </a:solidFill>
              <a:effectLst/>
              <a:latin typeface="Times New Roman" panose="02020603050405020304" pitchFamily="18" charset="0"/>
              <a:ea typeface="+mn-ea"/>
              <a:cs typeface="Times New Roman" panose="02020603050405020304" pitchFamily="18" charset="0"/>
            </a:rPr>
            <a:t> помещений                              с инвестором РЕ ГРУП                                                   </a:t>
          </a:r>
          <a:r>
            <a:rPr lang="ru-RU" sz="1600" b="1" i="1" kern="1200" baseline="0" dirty="0" smtClean="0">
              <a:solidFill>
                <a:srgbClr val="007A37"/>
              </a:solidFill>
              <a:effectLst/>
              <a:latin typeface="Times New Roman" panose="02020603050405020304" pitchFamily="18" charset="0"/>
              <a:ea typeface="+mn-ea"/>
              <a:cs typeface="Times New Roman" panose="02020603050405020304" pitchFamily="18" charset="0"/>
            </a:rPr>
            <a:t>Срок: 02.06.2016 – инвестором НЕ ИСПОЛНЕНО</a:t>
          </a:r>
          <a:endParaRPr lang="ru-RU" sz="1600" kern="1200" dirty="0"/>
        </a:p>
      </dsp:txBody>
      <dsp:txXfrm>
        <a:off x="3906519" y="4260580"/>
        <a:ext cx="5335376" cy="1048809"/>
      </dsp:txXfrm>
    </dsp:sp>
    <dsp:sp modelId="{329E7D4C-2F51-42CF-8C4A-299A4DE0DBA1}">
      <dsp:nvSpPr>
        <dsp:cNvPr id="0" name=""/>
        <dsp:cNvSpPr/>
      </dsp:nvSpPr>
      <dsp:spPr>
        <a:xfrm>
          <a:off x="0" y="4294240"/>
          <a:ext cx="3906520" cy="981490"/>
        </a:xfrm>
        <a:prstGeom prst="roundRect">
          <a:avLst/>
        </a:prstGeom>
        <a:gradFill rotWithShape="0">
          <a:gsLst>
            <a:gs pos="0">
              <a:schemeClr val="accent5">
                <a:alpha val="90000"/>
                <a:hueOff val="0"/>
                <a:satOff val="0"/>
                <a:lumOff val="0"/>
                <a:alphaOff val="-40000"/>
                <a:shade val="51000"/>
                <a:satMod val="130000"/>
              </a:schemeClr>
            </a:gs>
            <a:gs pos="80000">
              <a:schemeClr val="accent5">
                <a:alpha val="90000"/>
                <a:hueOff val="0"/>
                <a:satOff val="0"/>
                <a:lumOff val="0"/>
                <a:alphaOff val="-40000"/>
                <a:shade val="93000"/>
                <a:satMod val="130000"/>
              </a:schemeClr>
            </a:gs>
            <a:gs pos="100000">
              <a:schemeClr val="accent5">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ru-RU" sz="2400" b="1" kern="1200" dirty="0" smtClean="0">
              <a:effectLst/>
              <a:latin typeface="Times New Roman" panose="02020603050405020304" pitchFamily="18" charset="0"/>
              <a:cs typeface="Times New Roman" panose="02020603050405020304" pitchFamily="18" charset="0"/>
            </a:rPr>
            <a:t>Домодедово г.о. </a:t>
          </a:r>
          <a:endParaRPr lang="ru-RU" sz="2400" i="1" kern="1200" dirty="0"/>
        </a:p>
      </dsp:txBody>
      <dsp:txXfrm>
        <a:off x="47912" y="4342152"/>
        <a:ext cx="3810696" cy="88566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DD5261-4D8D-4B82-94FB-229B796979B6}">
      <dsp:nvSpPr>
        <dsp:cNvPr id="0" name=""/>
        <dsp:cNvSpPr/>
      </dsp:nvSpPr>
      <dsp:spPr>
        <a:xfrm>
          <a:off x="3906519" y="480190"/>
          <a:ext cx="5859780" cy="1801826"/>
        </a:xfrm>
        <a:prstGeom prst="rightArrow">
          <a:avLst>
            <a:gd name="adj1" fmla="val 75000"/>
            <a:gd name="adj2" fmla="val 50000"/>
          </a:avLst>
        </a:prstGeom>
        <a:solidFill>
          <a:schemeClr val="accent5">
            <a:alpha val="90000"/>
            <a:tint val="40000"/>
            <a:hueOff val="0"/>
            <a:satOff val="0"/>
            <a:lumOff val="0"/>
            <a:alphaOff val="0"/>
          </a:schemeClr>
        </a:solid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430" tIns="11430" rIns="11430" bIns="11430" numCol="1" spcCol="1270" anchor="t" anchorCtr="0">
          <a:noAutofit/>
        </a:bodyPr>
        <a:lstStyle/>
        <a:p>
          <a:pPr marL="171450" lvl="1" indent="-171450" algn="l" defTabSz="800100" rtl="0">
            <a:lnSpc>
              <a:spcPct val="90000"/>
            </a:lnSpc>
            <a:spcBef>
              <a:spcPct val="0"/>
            </a:spcBef>
            <a:spcAft>
              <a:spcPct val="15000"/>
            </a:spcAft>
            <a:buChar char="••"/>
          </a:pPr>
          <a:endParaRPr lang="ru-RU" sz="1800" i="1" kern="1200" dirty="0"/>
        </a:p>
        <a:p>
          <a:pPr marL="228600" lvl="1" indent="-228600" algn="l" defTabSz="889000" rtl="0">
            <a:lnSpc>
              <a:spcPct val="90000"/>
            </a:lnSpc>
            <a:spcBef>
              <a:spcPct val="0"/>
            </a:spcBef>
            <a:spcAft>
              <a:spcPct val="15000"/>
            </a:spcAft>
            <a:buChar char="••"/>
          </a:pPr>
          <a:r>
            <a:rPr lang="ru-RU" sz="2000" b="0" i="0" kern="1200" baseline="0" dirty="0" smtClean="0">
              <a:solidFill>
                <a:schemeClr val="tx1"/>
              </a:solidFill>
              <a:effectLst/>
              <a:latin typeface="Times New Roman" panose="02020603050405020304" pitchFamily="18" charset="0"/>
              <a:ea typeface="+mn-ea"/>
              <a:cs typeface="Times New Roman" panose="02020603050405020304" pitchFamily="18" charset="0"/>
            </a:rPr>
            <a:t>Внесение изменений в бюджет муниципального образования                                                                </a:t>
          </a:r>
          <a:r>
            <a:rPr lang="ru-RU" sz="2000" b="1" i="1" kern="1200" baseline="0" dirty="0" smtClean="0">
              <a:solidFill>
                <a:srgbClr val="007A37"/>
              </a:solidFill>
              <a:effectLst/>
              <a:latin typeface="Times New Roman" panose="02020603050405020304" pitchFamily="18" charset="0"/>
              <a:ea typeface="+mn-ea"/>
              <a:cs typeface="Times New Roman" panose="02020603050405020304" pitchFamily="18" charset="0"/>
            </a:rPr>
            <a:t>Срок: 01.06.2016</a:t>
          </a:r>
          <a:endParaRPr lang="ru-RU" sz="2000" i="1" kern="1200" dirty="0"/>
        </a:p>
      </dsp:txBody>
      <dsp:txXfrm>
        <a:off x="3906519" y="705418"/>
        <a:ext cx="5184095" cy="1351370"/>
      </dsp:txXfrm>
    </dsp:sp>
    <dsp:sp modelId="{5B001BF9-0247-4063-9880-7421E86B2DA9}">
      <dsp:nvSpPr>
        <dsp:cNvPr id="0" name=""/>
        <dsp:cNvSpPr/>
      </dsp:nvSpPr>
      <dsp:spPr>
        <a:xfrm>
          <a:off x="0" y="494896"/>
          <a:ext cx="3906520" cy="1772415"/>
        </a:xfrm>
        <a:prstGeom prst="roundRect">
          <a:avLst/>
        </a:prstGeom>
        <a:gradFill rotWithShape="0">
          <a:gsLst>
            <a:gs pos="0">
              <a:schemeClr val="accent5">
                <a:alpha val="90000"/>
                <a:hueOff val="0"/>
                <a:satOff val="0"/>
                <a:lumOff val="0"/>
                <a:alphaOff val="0"/>
                <a:shade val="51000"/>
                <a:satMod val="130000"/>
              </a:schemeClr>
            </a:gs>
            <a:gs pos="80000">
              <a:schemeClr val="accent5">
                <a:alpha val="90000"/>
                <a:hueOff val="0"/>
                <a:satOff val="0"/>
                <a:lumOff val="0"/>
                <a:alphaOff val="0"/>
                <a:shade val="93000"/>
                <a:satMod val="130000"/>
              </a:schemeClr>
            </a:gs>
            <a:gs pos="100000">
              <a:schemeClr val="accent5">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ru-RU" sz="2400" b="1" kern="1200" dirty="0" smtClean="0">
              <a:solidFill>
                <a:schemeClr val="bg1"/>
              </a:solidFill>
              <a:effectLst/>
              <a:latin typeface="Times New Roman" panose="02020603050405020304" pitchFamily="18" charset="0"/>
              <a:cs typeface="Times New Roman" panose="02020603050405020304" pitchFamily="18" charset="0"/>
            </a:rPr>
            <a:t>Дмитровский </a:t>
          </a:r>
          <a:r>
            <a:rPr lang="ru-RU" sz="2400" b="1" kern="1200" dirty="0" err="1" smtClean="0">
              <a:solidFill>
                <a:schemeClr val="bg1"/>
              </a:solidFill>
              <a:effectLst/>
              <a:latin typeface="Times New Roman" panose="02020603050405020304" pitchFamily="18" charset="0"/>
              <a:cs typeface="Times New Roman" panose="02020603050405020304" pitchFamily="18" charset="0"/>
            </a:rPr>
            <a:t>м.р</a:t>
          </a:r>
          <a:r>
            <a:rPr lang="ru-RU" sz="2400" b="1" kern="1200" dirty="0" smtClean="0">
              <a:solidFill>
                <a:schemeClr val="bg1"/>
              </a:solidFill>
              <a:effectLst/>
              <a:latin typeface="Times New Roman" panose="02020603050405020304" pitchFamily="18" charset="0"/>
              <a:cs typeface="Times New Roman" panose="02020603050405020304" pitchFamily="18" charset="0"/>
            </a:rPr>
            <a:t>.</a:t>
          </a:r>
          <a:endParaRPr lang="ru-RU" sz="2400" i="1" kern="1200" dirty="0">
            <a:solidFill>
              <a:schemeClr val="bg1"/>
            </a:solidFill>
          </a:endParaRPr>
        </a:p>
      </dsp:txBody>
      <dsp:txXfrm>
        <a:off x="86522" y="581418"/>
        <a:ext cx="3733476" cy="1599371"/>
      </dsp:txXfrm>
    </dsp:sp>
    <dsp:sp modelId="{04E8E5AB-714F-4CF6-908B-0C38266A132E}">
      <dsp:nvSpPr>
        <dsp:cNvPr id="0" name=""/>
        <dsp:cNvSpPr/>
      </dsp:nvSpPr>
      <dsp:spPr>
        <a:xfrm>
          <a:off x="3906519" y="3074797"/>
          <a:ext cx="5859780" cy="1310522"/>
        </a:xfrm>
        <a:prstGeom prst="rightArrow">
          <a:avLst>
            <a:gd name="adj1" fmla="val 75000"/>
            <a:gd name="adj2" fmla="val 50000"/>
          </a:avLst>
        </a:prstGeom>
        <a:solidFill>
          <a:schemeClr val="accent5">
            <a:alpha val="90000"/>
            <a:tint val="40000"/>
            <a:hueOff val="0"/>
            <a:satOff val="0"/>
            <a:lumOff val="0"/>
            <a:alphaOff val="0"/>
          </a:schemeClr>
        </a:solid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rtl="0">
            <a:lnSpc>
              <a:spcPct val="90000"/>
            </a:lnSpc>
            <a:spcBef>
              <a:spcPct val="0"/>
            </a:spcBef>
            <a:spcAft>
              <a:spcPct val="15000"/>
            </a:spcAft>
            <a:buChar char="••"/>
          </a:pPr>
          <a:endParaRPr lang="ru-RU" sz="2000" kern="1200" dirty="0"/>
        </a:p>
        <a:p>
          <a:pPr marL="228600" lvl="1" indent="-228600" algn="l" defTabSz="889000" rtl="0">
            <a:lnSpc>
              <a:spcPct val="90000"/>
            </a:lnSpc>
            <a:spcBef>
              <a:spcPct val="0"/>
            </a:spcBef>
            <a:spcAft>
              <a:spcPct val="15000"/>
            </a:spcAft>
            <a:buChar char="••"/>
          </a:pPr>
          <a:r>
            <a:rPr lang="ru-RU" sz="2000" b="1" kern="1200" baseline="0" dirty="0" smtClean="0">
              <a:solidFill>
                <a:srgbClr val="009A46"/>
              </a:solidFill>
              <a:latin typeface="Times New Roman" panose="02020603050405020304" pitchFamily="18" charset="0"/>
              <a:cs typeface="Times New Roman" panose="02020603050405020304" pitchFamily="18" charset="0"/>
            </a:rPr>
            <a:t>Открытие состоялось</a:t>
          </a:r>
          <a:endParaRPr lang="ru-RU" sz="2000" b="1" kern="1200" dirty="0">
            <a:solidFill>
              <a:srgbClr val="009A46"/>
            </a:solidFill>
          </a:endParaRPr>
        </a:p>
      </dsp:txBody>
      <dsp:txXfrm>
        <a:off x="3906519" y="3238612"/>
        <a:ext cx="5368334" cy="982892"/>
      </dsp:txXfrm>
    </dsp:sp>
    <dsp:sp modelId="{329E7D4C-2F51-42CF-8C4A-299A4DE0DBA1}">
      <dsp:nvSpPr>
        <dsp:cNvPr id="0" name=""/>
        <dsp:cNvSpPr/>
      </dsp:nvSpPr>
      <dsp:spPr>
        <a:xfrm>
          <a:off x="0" y="2798907"/>
          <a:ext cx="3906520" cy="1889801"/>
        </a:xfrm>
        <a:prstGeom prst="roundRect">
          <a:avLst/>
        </a:prstGeom>
        <a:gradFill rotWithShape="0">
          <a:gsLst>
            <a:gs pos="0">
              <a:schemeClr val="accent5">
                <a:alpha val="90000"/>
                <a:hueOff val="0"/>
                <a:satOff val="0"/>
                <a:lumOff val="0"/>
                <a:alphaOff val="-40000"/>
                <a:shade val="51000"/>
                <a:satMod val="130000"/>
              </a:schemeClr>
            </a:gs>
            <a:gs pos="80000">
              <a:schemeClr val="accent5">
                <a:alpha val="90000"/>
                <a:hueOff val="0"/>
                <a:satOff val="0"/>
                <a:lumOff val="0"/>
                <a:alphaOff val="-40000"/>
                <a:shade val="93000"/>
                <a:satMod val="130000"/>
              </a:schemeClr>
            </a:gs>
            <a:gs pos="100000">
              <a:schemeClr val="accent5">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ru-RU" sz="2400" b="1" kern="1200" dirty="0" smtClean="0">
              <a:effectLst/>
              <a:latin typeface="Times New Roman" panose="02020603050405020304" pitchFamily="18" charset="0"/>
              <a:cs typeface="Times New Roman" panose="02020603050405020304" pitchFamily="18" charset="0"/>
            </a:rPr>
            <a:t>Воскресенский </a:t>
          </a:r>
          <a:r>
            <a:rPr lang="ru-RU" sz="2400" b="1" kern="1200" dirty="0" err="1" smtClean="0">
              <a:effectLst/>
              <a:latin typeface="Times New Roman" panose="02020603050405020304" pitchFamily="18" charset="0"/>
              <a:cs typeface="Times New Roman" panose="02020603050405020304" pitchFamily="18" charset="0"/>
            </a:rPr>
            <a:t>м.р</a:t>
          </a:r>
          <a:r>
            <a:rPr lang="ru-RU" sz="2400" b="1" kern="1200" dirty="0" smtClean="0">
              <a:effectLst/>
              <a:latin typeface="Times New Roman" panose="02020603050405020304" pitchFamily="18" charset="0"/>
              <a:cs typeface="Times New Roman" panose="02020603050405020304" pitchFamily="18" charset="0"/>
            </a:rPr>
            <a:t>.</a:t>
          </a:r>
        </a:p>
        <a:p>
          <a:pPr lvl="0" algn="ctr" defTabSz="1066800" rtl="0">
            <a:lnSpc>
              <a:spcPct val="90000"/>
            </a:lnSpc>
            <a:spcBef>
              <a:spcPct val="0"/>
            </a:spcBef>
            <a:spcAft>
              <a:spcPct val="35000"/>
            </a:spcAft>
          </a:pPr>
          <a:r>
            <a:rPr lang="ru-RU" sz="2400" b="1" kern="1200" dirty="0" smtClean="0">
              <a:effectLst/>
              <a:latin typeface="Times New Roman" panose="02020603050405020304" pitchFamily="18" charset="0"/>
              <a:cs typeface="Times New Roman" panose="02020603050405020304" pitchFamily="18" charset="0"/>
            </a:rPr>
            <a:t>Клинский </a:t>
          </a:r>
          <a:r>
            <a:rPr lang="ru-RU" sz="2400" b="1" kern="1200" dirty="0" err="1" smtClean="0">
              <a:effectLst/>
              <a:latin typeface="Times New Roman" panose="02020603050405020304" pitchFamily="18" charset="0"/>
              <a:cs typeface="Times New Roman" panose="02020603050405020304" pitchFamily="18" charset="0"/>
            </a:rPr>
            <a:t>м.р</a:t>
          </a:r>
          <a:r>
            <a:rPr lang="ru-RU" sz="2400" b="1" kern="1200" dirty="0" smtClean="0">
              <a:effectLst/>
              <a:latin typeface="Times New Roman" panose="02020603050405020304" pitchFamily="18" charset="0"/>
              <a:cs typeface="Times New Roman" panose="02020603050405020304" pitchFamily="18" charset="0"/>
            </a:rPr>
            <a:t>.</a:t>
          </a:r>
        </a:p>
        <a:p>
          <a:pPr lvl="0" algn="ctr" defTabSz="1066800" rtl="0">
            <a:lnSpc>
              <a:spcPct val="90000"/>
            </a:lnSpc>
            <a:spcBef>
              <a:spcPct val="0"/>
            </a:spcBef>
            <a:spcAft>
              <a:spcPct val="35000"/>
            </a:spcAft>
          </a:pPr>
          <a:r>
            <a:rPr lang="ru-RU" sz="2400" b="1" kern="1200" dirty="0" smtClean="0">
              <a:effectLst/>
              <a:latin typeface="Times New Roman" panose="02020603050405020304" pitchFamily="18" charset="0"/>
              <a:cs typeface="Times New Roman" panose="02020603050405020304" pitchFamily="18" charset="0"/>
            </a:rPr>
            <a:t>Ивантеевка г.о.</a:t>
          </a:r>
          <a:endParaRPr lang="ru-RU" sz="2400" i="1" kern="1200" dirty="0"/>
        </a:p>
      </dsp:txBody>
      <dsp:txXfrm>
        <a:off x="92252" y="2891159"/>
        <a:ext cx="3722016" cy="170529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1E4268-E553-44AB-A51F-E78D77F7DC16}">
      <dsp:nvSpPr>
        <dsp:cNvPr id="0" name=""/>
        <dsp:cNvSpPr/>
      </dsp:nvSpPr>
      <dsp:spPr>
        <a:xfrm>
          <a:off x="0" y="590510"/>
          <a:ext cx="5451665" cy="1067941"/>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ru-RU" sz="2000" b="1" kern="1200" dirty="0" smtClean="0">
              <a:latin typeface="Times New Roman" panose="02020603050405020304" pitchFamily="18" charset="0"/>
              <a:cs typeface="Times New Roman" panose="02020603050405020304" pitchFamily="18" charset="0"/>
            </a:rPr>
            <a:t>Необходим Стандарт, доработанный инвестором РЕ ГРУП </a:t>
          </a:r>
          <a:endParaRPr lang="ru-RU" sz="2000" b="1" kern="1200" dirty="0"/>
        </a:p>
      </dsp:txBody>
      <dsp:txXfrm>
        <a:off x="533971" y="590510"/>
        <a:ext cx="4383724" cy="1067941"/>
      </dsp:txXfrm>
    </dsp:sp>
    <dsp:sp modelId="{6A6A3212-A28B-4337-99AC-39AD0ABDB8CD}">
      <dsp:nvSpPr>
        <dsp:cNvPr id="0" name=""/>
        <dsp:cNvSpPr/>
      </dsp:nvSpPr>
      <dsp:spPr>
        <a:xfrm>
          <a:off x="4854532" y="329590"/>
          <a:ext cx="4629885" cy="1662699"/>
        </a:xfrm>
        <a:prstGeom prst="chevron">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ru-RU" sz="2000" b="1" kern="1200" dirty="0" smtClean="0">
              <a:latin typeface="Times New Roman" panose="02020603050405020304" pitchFamily="18" charset="0"/>
              <a:cs typeface="Times New Roman" panose="02020603050405020304" pitchFamily="18" charset="0"/>
            </a:rPr>
            <a:t>Согласование архитектурного проекта оформления коворкинг-центра в соответствии                   с требованиями брендбука.</a:t>
          </a:r>
          <a:endParaRPr lang="ru-RU" sz="2000" b="1" kern="1200" dirty="0"/>
        </a:p>
      </dsp:txBody>
      <dsp:txXfrm>
        <a:off x="5685882" y="329590"/>
        <a:ext cx="2967186" cy="166269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765108-42F5-46EC-BE99-B3658B5CE341}">
      <dsp:nvSpPr>
        <dsp:cNvPr id="0" name=""/>
        <dsp:cNvSpPr/>
      </dsp:nvSpPr>
      <dsp:spPr>
        <a:xfrm>
          <a:off x="102090" y="0"/>
          <a:ext cx="8988616" cy="4797645"/>
        </a:xfrm>
        <a:prstGeom prst="rightArrow">
          <a:avLst/>
        </a:prstGeom>
        <a:solidFill>
          <a:schemeClr val="accent1">
            <a:tint val="55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377E22D-0105-477E-AA88-D8F0A0095B25}">
      <dsp:nvSpPr>
        <dsp:cNvPr id="0" name=""/>
        <dsp:cNvSpPr/>
      </dsp:nvSpPr>
      <dsp:spPr>
        <a:xfrm>
          <a:off x="3015" y="1439293"/>
          <a:ext cx="2806401" cy="1919058"/>
        </a:xfrm>
        <a:prstGeom prst="roundRect">
          <a:avLst/>
        </a:prstGeom>
        <a:gradFill rotWithShape="0">
          <a:gsLst>
            <a:gs pos="0">
              <a:schemeClr val="accent1">
                <a:shade val="50000"/>
                <a:hueOff val="0"/>
                <a:satOff val="0"/>
                <a:lumOff val="0"/>
                <a:alphaOff val="0"/>
                <a:shade val="51000"/>
                <a:satMod val="130000"/>
              </a:schemeClr>
            </a:gs>
            <a:gs pos="80000">
              <a:schemeClr val="accent1">
                <a:shade val="50000"/>
                <a:hueOff val="0"/>
                <a:satOff val="0"/>
                <a:lumOff val="0"/>
                <a:alphaOff val="0"/>
                <a:shade val="93000"/>
                <a:satMod val="130000"/>
              </a:schemeClr>
            </a:gs>
            <a:gs pos="100000">
              <a:schemeClr val="accent1">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b="1" i="0" kern="1200" dirty="0" smtClean="0">
              <a:latin typeface="Times New Roman" panose="02020603050405020304" pitchFamily="18" charset="0"/>
              <a:cs typeface="Times New Roman" panose="02020603050405020304" pitchFamily="18" charset="0"/>
            </a:rPr>
            <a:t>Конкурсная документация по ремонту помещения под открытие коворкинг-центра размещена 17.05.2016 года на сайте </a:t>
          </a:r>
          <a:r>
            <a:rPr lang="en-US" sz="2000" b="1" i="0" kern="1200" dirty="0" err="1" smtClean="0">
              <a:latin typeface="Times New Roman" panose="02020603050405020304" pitchFamily="18" charset="0"/>
              <a:cs typeface="Times New Roman" panose="02020603050405020304" pitchFamily="18" charset="0"/>
            </a:rPr>
            <a:t>gov</a:t>
          </a:r>
          <a:r>
            <a:rPr lang="ru-RU" sz="2000" b="1" i="0" kern="1200" dirty="0" smtClean="0">
              <a:latin typeface="Times New Roman" panose="02020603050405020304" pitchFamily="18" charset="0"/>
              <a:cs typeface="Times New Roman" panose="02020603050405020304" pitchFamily="18" charset="0"/>
            </a:rPr>
            <a:t>.</a:t>
          </a:r>
          <a:r>
            <a:rPr lang="en-US" sz="2000" b="1" i="0" kern="1200" dirty="0" err="1" smtClean="0">
              <a:latin typeface="Times New Roman" panose="02020603050405020304" pitchFamily="18" charset="0"/>
              <a:cs typeface="Times New Roman" panose="02020603050405020304" pitchFamily="18" charset="0"/>
            </a:rPr>
            <a:t>ru</a:t>
          </a:r>
          <a:r>
            <a:rPr lang="ru-RU" sz="2000" b="1" i="0" kern="1200" dirty="0" smtClean="0">
              <a:latin typeface="Times New Roman" panose="02020603050405020304" pitchFamily="18" charset="0"/>
              <a:cs typeface="Times New Roman" panose="02020603050405020304" pitchFamily="18" charset="0"/>
            </a:rPr>
            <a:t>.</a:t>
          </a:r>
          <a:endParaRPr lang="ru-RU" sz="2000" b="1" i="0" kern="1200" dirty="0">
            <a:latin typeface="Times New Roman" panose="02020603050405020304" pitchFamily="18" charset="0"/>
            <a:cs typeface="Times New Roman" panose="02020603050405020304" pitchFamily="18" charset="0"/>
          </a:endParaRPr>
        </a:p>
      </dsp:txBody>
      <dsp:txXfrm>
        <a:off x="96696" y="1532974"/>
        <a:ext cx="2619039" cy="1731696"/>
      </dsp:txXfrm>
    </dsp:sp>
    <dsp:sp modelId="{A7F4CA11-F7E1-4F71-9839-814810580D52}">
      <dsp:nvSpPr>
        <dsp:cNvPr id="0" name=""/>
        <dsp:cNvSpPr/>
      </dsp:nvSpPr>
      <dsp:spPr>
        <a:xfrm>
          <a:off x="3193198" y="1439293"/>
          <a:ext cx="2806401" cy="1919058"/>
        </a:xfrm>
        <a:prstGeom prst="roundRect">
          <a:avLst/>
        </a:prstGeom>
        <a:gradFill rotWithShape="0">
          <a:gsLst>
            <a:gs pos="0">
              <a:schemeClr val="accent1">
                <a:shade val="50000"/>
                <a:hueOff val="240958"/>
                <a:satOff val="-5040"/>
                <a:lumOff val="28042"/>
                <a:alphaOff val="0"/>
                <a:shade val="51000"/>
                <a:satMod val="130000"/>
              </a:schemeClr>
            </a:gs>
            <a:gs pos="80000">
              <a:schemeClr val="accent1">
                <a:shade val="50000"/>
                <a:hueOff val="240958"/>
                <a:satOff val="-5040"/>
                <a:lumOff val="28042"/>
                <a:alphaOff val="0"/>
                <a:shade val="93000"/>
                <a:satMod val="130000"/>
              </a:schemeClr>
            </a:gs>
            <a:gs pos="100000">
              <a:schemeClr val="accent1">
                <a:shade val="50000"/>
                <a:hueOff val="240958"/>
                <a:satOff val="-5040"/>
                <a:lumOff val="2804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b="1" i="0" kern="1200" dirty="0" smtClean="0">
              <a:latin typeface="Times New Roman" panose="02020603050405020304" pitchFamily="18" charset="0"/>
              <a:cs typeface="Times New Roman" panose="02020603050405020304" pitchFamily="18" charset="0"/>
            </a:rPr>
            <a:t>Объявление победителя </a:t>
          </a:r>
        </a:p>
        <a:p>
          <a:pPr lvl="0" algn="ctr" defTabSz="889000">
            <a:lnSpc>
              <a:spcPct val="90000"/>
            </a:lnSpc>
            <a:spcBef>
              <a:spcPct val="0"/>
            </a:spcBef>
            <a:spcAft>
              <a:spcPct val="35000"/>
            </a:spcAft>
          </a:pPr>
          <a:r>
            <a:rPr lang="ru-RU" sz="2000" b="1" i="0" kern="1200" dirty="0" smtClean="0">
              <a:latin typeface="Times New Roman" panose="02020603050405020304" pitchFamily="18" charset="0"/>
              <a:cs typeface="Times New Roman" panose="02020603050405020304" pitchFamily="18" charset="0"/>
            </a:rPr>
            <a:t>Срок: 25.07.2016</a:t>
          </a:r>
          <a:endParaRPr lang="ru-RU" sz="2000" b="1" i="0" kern="1200" dirty="0">
            <a:latin typeface="Times New Roman" panose="02020603050405020304" pitchFamily="18" charset="0"/>
            <a:cs typeface="Times New Roman" panose="02020603050405020304" pitchFamily="18" charset="0"/>
          </a:endParaRPr>
        </a:p>
      </dsp:txBody>
      <dsp:txXfrm>
        <a:off x="3286879" y="1532974"/>
        <a:ext cx="2619039" cy="1731696"/>
      </dsp:txXfrm>
    </dsp:sp>
    <dsp:sp modelId="{3FA72CE4-F238-4A86-909F-1BB851698D85}">
      <dsp:nvSpPr>
        <dsp:cNvPr id="0" name=""/>
        <dsp:cNvSpPr/>
      </dsp:nvSpPr>
      <dsp:spPr>
        <a:xfrm>
          <a:off x="6383380" y="1439293"/>
          <a:ext cx="2806401" cy="1919058"/>
        </a:xfrm>
        <a:prstGeom prst="roundRect">
          <a:avLst/>
        </a:prstGeom>
        <a:gradFill rotWithShape="0">
          <a:gsLst>
            <a:gs pos="0">
              <a:schemeClr val="accent1">
                <a:shade val="50000"/>
                <a:hueOff val="240958"/>
                <a:satOff val="-5040"/>
                <a:lumOff val="28042"/>
                <a:alphaOff val="0"/>
                <a:shade val="51000"/>
                <a:satMod val="130000"/>
              </a:schemeClr>
            </a:gs>
            <a:gs pos="80000">
              <a:schemeClr val="accent1">
                <a:shade val="50000"/>
                <a:hueOff val="240958"/>
                <a:satOff val="-5040"/>
                <a:lumOff val="28042"/>
                <a:alphaOff val="0"/>
                <a:shade val="93000"/>
                <a:satMod val="130000"/>
              </a:schemeClr>
            </a:gs>
            <a:gs pos="100000">
              <a:schemeClr val="accent1">
                <a:shade val="50000"/>
                <a:hueOff val="240958"/>
                <a:satOff val="-5040"/>
                <a:lumOff val="2804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b="1" i="0" kern="1200" dirty="0" smtClean="0">
              <a:latin typeface="Times New Roman" panose="02020603050405020304" pitchFamily="18" charset="0"/>
              <a:cs typeface="Times New Roman" panose="02020603050405020304" pitchFamily="18" charset="0"/>
            </a:rPr>
            <a:t>Ремонт помещения после исполнения п.2</a:t>
          </a:r>
        </a:p>
        <a:p>
          <a:pPr lvl="0" algn="ctr" defTabSz="889000">
            <a:lnSpc>
              <a:spcPct val="90000"/>
            </a:lnSpc>
            <a:spcBef>
              <a:spcPct val="0"/>
            </a:spcBef>
            <a:spcAft>
              <a:spcPct val="35000"/>
            </a:spcAft>
          </a:pPr>
          <a:r>
            <a:rPr lang="ru-RU" sz="2000" b="1" i="0" kern="1200" dirty="0" smtClean="0">
              <a:latin typeface="Times New Roman" panose="02020603050405020304" pitchFamily="18" charset="0"/>
              <a:cs typeface="Times New Roman" panose="02020603050405020304" pitchFamily="18" charset="0"/>
            </a:rPr>
            <a:t>Срок 01.09.2016.</a:t>
          </a:r>
          <a:endParaRPr lang="ru-RU" sz="2000" b="1" i="0" kern="1200" dirty="0">
            <a:latin typeface="Times New Roman" panose="02020603050405020304" pitchFamily="18" charset="0"/>
            <a:cs typeface="Times New Roman" panose="02020603050405020304" pitchFamily="18" charset="0"/>
          </a:endParaRPr>
        </a:p>
      </dsp:txBody>
      <dsp:txXfrm>
        <a:off x="6477061" y="1532974"/>
        <a:ext cx="2619039" cy="173169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2" y="2"/>
            <a:ext cx="2945659" cy="496411"/>
          </a:xfrm>
          <a:prstGeom prst="rect">
            <a:avLst/>
          </a:prstGeom>
          <a:noFill/>
          <a:ln w="9525">
            <a:noFill/>
            <a:miter lim="800000"/>
            <a:headEnd/>
            <a:tailEnd/>
          </a:ln>
          <a:effectLst/>
        </p:spPr>
        <p:txBody>
          <a:bodyPr vert="horz" wrap="square" lIns="91422" tIns="45710" rIns="91422" bIns="45710" numCol="1" anchor="t" anchorCtr="0" compatLnSpc="1">
            <a:prstTxWarp prst="textNoShape">
              <a:avLst/>
            </a:prstTxWarp>
          </a:bodyPr>
          <a:lstStyle>
            <a:lvl1pPr>
              <a:defRPr sz="1200"/>
            </a:lvl1pPr>
          </a:lstStyle>
          <a:p>
            <a:endParaRPr lang="ru-RU"/>
          </a:p>
        </p:txBody>
      </p:sp>
      <p:sp>
        <p:nvSpPr>
          <p:cNvPr id="26627" name="Rectangle 3"/>
          <p:cNvSpPr>
            <a:spLocks noGrp="1" noChangeArrowheads="1"/>
          </p:cNvSpPr>
          <p:nvPr>
            <p:ph type="dt" sz="quarter" idx="1"/>
          </p:nvPr>
        </p:nvSpPr>
        <p:spPr bwMode="auto">
          <a:xfrm>
            <a:off x="3850445" y="2"/>
            <a:ext cx="2945659" cy="496411"/>
          </a:xfrm>
          <a:prstGeom prst="rect">
            <a:avLst/>
          </a:prstGeom>
          <a:noFill/>
          <a:ln w="9525">
            <a:noFill/>
            <a:miter lim="800000"/>
            <a:headEnd/>
            <a:tailEnd/>
          </a:ln>
          <a:effectLst/>
        </p:spPr>
        <p:txBody>
          <a:bodyPr vert="horz" wrap="square" lIns="91422" tIns="45710" rIns="91422" bIns="45710" numCol="1" anchor="t" anchorCtr="0" compatLnSpc="1">
            <a:prstTxWarp prst="textNoShape">
              <a:avLst/>
            </a:prstTxWarp>
          </a:bodyPr>
          <a:lstStyle>
            <a:lvl1pPr algn="r">
              <a:defRPr sz="1200"/>
            </a:lvl1pPr>
          </a:lstStyle>
          <a:p>
            <a:fld id="{B76A8ECD-D3F8-4CB7-ADA6-DB927FE53768}" type="datetimeFigureOut">
              <a:rPr lang="ru-RU"/>
              <a:pPr/>
              <a:t>09.06.2016</a:t>
            </a:fld>
            <a:endParaRPr lang="ru-RU"/>
          </a:p>
        </p:txBody>
      </p:sp>
      <p:sp>
        <p:nvSpPr>
          <p:cNvPr id="26628" name="Rectangle 4"/>
          <p:cNvSpPr>
            <a:spLocks noGrp="1" noChangeArrowheads="1"/>
          </p:cNvSpPr>
          <p:nvPr>
            <p:ph type="ftr" sz="quarter" idx="2"/>
          </p:nvPr>
        </p:nvSpPr>
        <p:spPr bwMode="auto">
          <a:xfrm>
            <a:off x="2" y="9430093"/>
            <a:ext cx="2945659" cy="496411"/>
          </a:xfrm>
          <a:prstGeom prst="rect">
            <a:avLst/>
          </a:prstGeom>
          <a:noFill/>
          <a:ln w="9525">
            <a:noFill/>
            <a:miter lim="800000"/>
            <a:headEnd/>
            <a:tailEnd/>
          </a:ln>
          <a:effectLst/>
        </p:spPr>
        <p:txBody>
          <a:bodyPr vert="horz" wrap="square" lIns="91422" tIns="45710" rIns="91422" bIns="45710" numCol="1" anchor="b" anchorCtr="0" compatLnSpc="1">
            <a:prstTxWarp prst="textNoShape">
              <a:avLst/>
            </a:prstTxWarp>
          </a:bodyPr>
          <a:lstStyle>
            <a:lvl1pPr>
              <a:defRPr sz="1200"/>
            </a:lvl1pPr>
          </a:lstStyle>
          <a:p>
            <a:endParaRPr lang="ru-RU"/>
          </a:p>
        </p:txBody>
      </p:sp>
      <p:sp>
        <p:nvSpPr>
          <p:cNvPr id="26629" name="Rectangle 5"/>
          <p:cNvSpPr>
            <a:spLocks noGrp="1" noChangeArrowheads="1"/>
          </p:cNvSpPr>
          <p:nvPr>
            <p:ph type="sldNum" sz="quarter" idx="3"/>
          </p:nvPr>
        </p:nvSpPr>
        <p:spPr bwMode="auto">
          <a:xfrm>
            <a:off x="3850445" y="9430093"/>
            <a:ext cx="2945659" cy="496411"/>
          </a:xfrm>
          <a:prstGeom prst="rect">
            <a:avLst/>
          </a:prstGeom>
          <a:noFill/>
          <a:ln w="9525">
            <a:noFill/>
            <a:miter lim="800000"/>
            <a:headEnd/>
            <a:tailEnd/>
          </a:ln>
          <a:effectLst/>
        </p:spPr>
        <p:txBody>
          <a:bodyPr vert="horz" wrap="square" lIns="91422" tIns="45710" rIns="91422" bIns="45710" numCol="1" anchor="b" anchorCtr="0" compatLnSpc="1">
            <a:prstTxWarp prst="textNoShape">
              <a:avLst/>
            </a:prstTxWarp>
          </a:bodyPr>
          <a:lstStyle>
            <a:lvl1pPr algn="r">
              <a:defRPr sz="1200"/>
            </a:lvl1pPr>
          </a:lstStyle>
          <a:p>
            <a:fld id="{9C4308CA-9ECD-4938-A3B7-3AB3B4BEC9D7}" type="slidenum">
              <a:rPr lang="ru-RU"/>
              <a:pPr/>
              <a:t>‹#›</a:t>
            </a:fld>
            <a:endParaRPr lang="ru-RU"/>
          </a:p>
        </p:txBody>
      </p:sp>
    </p:spTree>
    <p:extLst>
      <p:ext uri="{BB962C8B-B14F-4D97-AF65-F5344CB8AC3E}">
        <p14:creationId xmlns:p14="http://schemas.microsoft.com/office/powerpoint/2010/main" val="283043422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2"/>
            <a:ext cx="2945659" cy="498135"/>
          </a:xfrm>
          <a:prstGeom prst="rect">
            <a:avLst/>
          </a:prstGeom>
        </p:spPr>
        <p:txBody>
          <a:bodyPr vert="horz" lIns="91422" tIns="45710" rIns="91422" bIns="45710" rtlCol="0"/>
          <a:lstStyle>
            <a:lvl1pPr algn="l" defTabSz="914011"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50445" y="2"/>
            <a:ext cx="2945659" cy="498135"/>
          </a:xfrm>
          <a:prstGeom prst="rect">
            <a:avLst/>
          </a:prstGeom>
        </p:spPr>
        <p:txBody>
          <a:bodyPr vert="horz" lIns="91422" tIns="45710" rIns="91422" bIns="45710" rtlCol="0"/>
          <a:lstStyle>
            <a:lvl1pPr algn="r" defTabSz="914011" fontAlgn="auto">
              <a:spcBef>
                <a:spcPts val="0"/>
              </a:spcBef>
              <a:spcAft>
                <a:spcPts val="0"/>
              </a:spcAft>
              <a:defRPr sz="1200" smtClean="0">
                <a:latin typeface="+mn-lt"/>
                <a:cs typeface="+mn-cs"/>
              </a:defRPr>
            </a:lvl1pPr>
          </a:lstStyle>
          <a:p>
            <a:pPr>
              <a:defRPr/>
            </a:pPr>
            <a:fld id="{E600AE7D-F9E9-4F84-A156-86B40493E244}" type="datetimeFigureOut">
              <a:rPr lang="ru-RU"/>
              <a:pPr>
                <a:defRPr/>
              </a:pPr>
              <a:t>09.06.2016</a:t>
            </a:fld>
            <a:endParaRPr lang="ru-RU"/>
          </a:p>
        </p:txBody>
      </p:sp>
      <p:sp>
        <p:nvSpPr>
          <p:cNvPr id="4" name="Образ слайда 3"/>
          <p:cNvSpPr>
            <a:spLocks noGrp="1" noRot="1" noChangeAspect="1"/>
          </p:cNvSpPr>
          <p:nvPr>
            <p:ph type="sldImg" idx="2"/>
          </p:nvPr>
        </p:nvSpPr>
        <p:spPr>
          <a:xfrm>
            <a:off x="981075" y="1241425"/>
            <a:ext cx="4835525" cy="3349625"/>
          </a:xfrm>
          <a:prstGeom prst="rect">
            <a:avLst/>
          </a:prstGeom>
          <a:noFill/>
          <a:ln w="12700">
            <a:solidFill>
              <a:prstClr val="black"/>
            </a:solidFill>
          </a:ln>
        </p:spPr>
        <p:txBody>
          <a:bodyPr vert="horz" lIns="91422" tIns="45710" rIns="91422" bIns="45710" rtlCol="0" anchor="ctr"/>
          <a:lstStyle/>
          <a:p>
            <a:pPr lvl="0"/>
            <a:endParaRPr lang="ru-RU" noProof="0"/>
          </a:p>
        </p:txBody>
      </p:sp>
      <p:sp>
        <p:nvSpPr>
          <p:cNvPr id="5" name="Заметки 4"/>
          <p:cNvSpPr>
            <a:spLocks noGrp="1"/>
          </p:cNvSpPr>
          <p:nvPr>
            <p:ph type="body" sz="quarter" idx="3"/>
          </p:nvPr>
        </p:nvSpPr>
        <p:spPr>
          <a:xfrm>
            <a:off x="679768" y="4777960"/>
            <a:ext cx="5438140" cy="3909239"/>
          </a:xfrm>
          <a:prstGeom prst="rect">
            <a:avLst/>
          </a:prstGeom>
        </p:spPr>
        <p:txBody>
          <a:bodyPr vert="horz" lIns="91422" tIns="45710" rIns="91422" bIns="4571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2" y="9430091"/>
            <a:ext cx="2945659" cy="498134"/>
          </a:xfrm>
          <a:prstGeom prst="rect">
            <a:avLst/>
          </a:prstGeom>
        </p:spPr>
        <p:txBody>
          <a:bodyPr vert="horz" lIns="91422" tIns="45710" rIns="91422" bIns="45710" rtlCol="0" anchor="b"/>
          <a:lstStyle>
            <a:lvl1pPr algn="l" defTabSz="914011"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50445" y="9430091"/>
            <a:ext cx="2945659" cy="498134"/>
          </a:xfrm>
          <a:prstGeom prst="rect">
            <a:avLst/>
          </a:prstGeom>
        </p:spPr>
        <p:txBody>
          <a:bodyPr vert="horz" lIns="91422" tIns="45710" rIns="91422" bIns="45710" rtlCol="0" anchor="b"/>
          <a:lstStyle>
            <a:lvl1pPr algn="r" defTabSz="914011" fontAlgn="auto">
              <a:spcBef>
                <a:spcPts val="0"/>
              </a:spcBef>
              <a:spcAft>
                <a:spcPts val="0"/>
              </a:spcAft>
              <a:defRPr sz="1200" smtClean="0">
                <a:latin typeface="+mn-lt"/>
                <a:cs typeface="+mn-cs"/>
              </a:defRPr>
            </a:lvl1pPr>
          </a:lstStyle>
          <a:p>
            <a:pPr>
              <a:defRPr/>
            </a:pPr>
            <a:fld id="{FFCAF51E-F1B1-43A5-A16B-11FDE87028DC}" type="slidenum">
              <a:rPr lang="ru-RU"/>
              <a:pPr>
                <a:defRPr/>
              </a:pPr>
              <a:t>‹#›</a:t>
            </a:fld>
            <a:endParaRPr lang="ru-RU"/>
          </a:p>
        </p:txBody>
      </p:sp>
    </p:spTree>
    <p:extLst>
      <p:ext uri="{BB962C8B-B14F-4D97-AF65-F5344CB8AC3E}">
        <p14:creationId xmlns:p14="http://schemas.microsoft.com/office/powerpoint/2010/main" val="123514441"/>
      </p:ext>
    </p:extLst>
  </p:cSld>
  <p:clrMap bg1="lt1" tx1="dk1" bg2="lt2" tx2="dk2" accent1="accent1" accent2="accent2" accent3="accent3" accent4="accent4" accent5="accent5" accent6="accent6" hlink="hlink" folHlink="folHlink"/>
  <p:hf hdr="0" dt="0"/>
  <p:notesStyle>
    <a:lvl1pPr algn="l" defTabSz="912813" rtl="0" fontAlgn="base">
      <a:spcBef>
        <a:spcPct val="30000"/>
      </a:spcBef>
      <a:spcAft>
        <a:spcPct val="0"/>
      </a:spcAft>
      <a:defRPr sz="1200" kern="1200">
        <a:solidFill>
          <a:schemeClr val="tx1"/>
        </a:solidFill>
        <a:latin typeface="+mn-lt"/>
        <a:ea typeface="+mn-ea"/>
        <a:cs typeface="+mn-cs"/>
      </a:defRPr>
    </a:lvl1pPr>
    <a:lvl2pPr marL="455613" algn="l" defTabSz="912813" rtl="0" fontAlgn="base">
      <a:spcBef>
        <a:spcPct val="30000"/>
      </a:spcBef>
      <a:spcAft>
        <a:spcPct val="0"/>
      </a:spcAft>
      <a:defRPr sz="1200" kern="1200">
        <a:solidFill>
          <a:schemeClr val="tx1"/>
        </a:solidFill>
        <a:latin typeface="+mn-lt"/>
        <a:ea typeface="+mn-ea"/>
        <a:cs typeface="+mn-cs"/>
      </a:defRPr>
    </a:lvl2pPr>
    <a:lvl3pPr marL="912813" algn="l" defTabSz="912813" rtl="0" fontAlgn="base">
      <a:spcBef>
        <a:spcPct val="30000"/>
      </a:spcBef>
      <a:spcAft>
        <a:spcPct val="0"/>
      </a:spcAft>
      <a:defRPr sz="1200" kern="1200">
        <a:solidFill>
          <a:schemeClr val="tx1"/>
        </a:solidFill>
        <a:latin typeface="+mn-lt"/>
        <a:ea typeface="+mn-ea"/>
        <a:cs typeface="+mn-cs"/>
      </a:defRPr>
    </a:lvl3pPr>
    <a:lvl4pPr marL="1370013" algn="l" defTabSz="912813" rtl="0" fontAlgn="base">
      <a:spcBef>
        <a:spcPct val="30000"/>
      </a:spcBef>
      <a:spcAft>
        <a:spcPct val="0"/>
      </a:spcAft>
      <a:defRPr sz="1200" kern="1200">
        <a:solidFill>
          <a:schemeClr val="tx1"/>
        </a:solidFill>
        <a:latin typeface="+mn-lt"/>
        <a:ea typeface="+mn-ea"/>
        <a:cs typeface="+mn-cs"/>
      </a:defRPr>
    </a:lvl4pPr>
    <a:lvl5pPr marL="1827213" algn="l" defTabSz="912813" rtl="0" fontAlgn="base">
      <a:spcBef>
        <a:spcPct val="30000"/>
      </a:spcBef>
      <a:spcAft>
        <a:spcPct val="0"/>
      </a:spcAft>
      <a:defRPr sz="1200" kern="1200">
        <a:solidFill>
          <a:schemeClr val="tx1"/>
        </a:solidFill>
        <a:latin typeface="+mn-lt"/>
        <a:ea typeface="+mn-ea"/>
        <a:cs typeface="+mn-cs"/>
      </a:defRPr>
    </a:lvl5pPr>
    <a:lvl6pPr marL="2285488" algn="l" defTabSz="914195" rtl="0" eaLnBrk="1" latinLnBrk="0" hangingPunct="1">
      <a:defRPr sz="1200" kern="1200">
        <a:solidFill>
          <a:schemeClr val="tx1"/>
        </a:solidFill>
        <a:latin typeface="+mn-lt"/>
        <a:ea typeface="+mn-ea"/>
        <a:cs typeface="+mn-cs"/>
      </a:defRPr>
    </a:lvl6pPr>
    <a:lvl7pPr marL="2742585" algn="l" defTabSz="914195" rtl="0" eaLnBrk="1" latinLnBrk="0" hangingPunct="1">
      <a:defRPr sz="1200" kern="1200">
        <a:solidFill>
          <a:schemeClr val="tx1"/>
        </a:solidFill>
        <a:latin typeface="+mn-lt"/>
        <a:ea typeface="+mn-ea"/>
        <a:cs typeface="+mn-cs"/>
      </a:defRPr>
    </a:lvl7pPr>
    <a:lvl8pPr marL="3199682" algn="l" defTabSz="914195" rtl="0" eaLnBrk="1" latinLnBrk="0" hangingPunct="1">
      <a:defRPr sz="1200" kern="1200">
        <a:solidFill>
          <a:schemeClr val="tx1"/>
        </a:solidFill>
        <a:latin typeface="+mn-lt"/>
        <a:ea typeface="+mn-ea"/>
        <a:cs typeface="+mn-cs"/>
      </a:defRPr>
    </a:lvl8pPr>
    <a:lvl9pPr marL="3656779" algn="l" defTabSz="914195"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slideMaster" Target="../slideMasters/slideMaster1.xml"/><Relationship Id="rId5" Type="http://schemas.openxmlformats.org/officeDocument/2006/relationships/tags" Target="../tags/tag7.xml"/><Relationship Id="rId4" Type="http://schemas.openxmlformats.org/officeDocument/2006/relationships/tags" Target="../tags/tag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McK Title Elements"/>
          <p:cNvGrpSpPr>
            <a:grpSpLocks/>
          </p:cNvGrpSpPr>
          <p:nvPr/>
        </p:nvGrpSpPr>
        <p:grpSpPr bwMode="auto">
          <a:xfrm>
            <a:off x="2917825" y="2182813"/>
            <a:ext cx="5557838" cy="4602162"/>
            <a:chOff x="1663" y="1348"/>
            <a:chExt cx="3167" cy="2841"/>
          </a:xfrm>
        </p:grpSpPr>
        <p:sp>
          <p:nvSpPr>
            <p:cNvPr id="5" name="McK Confidential" hidden="1"/>
            <p:cNvSpPr txBox="1">
              <a:spLocks noChangeArrowheads="1"/>
            </p:cNvSpPr>
            <p:nvPr userDrawn="1"/>
          </p:nvSpPr>
          <p:spPr bwMode="auto">
            <a:xfrm>
              <a:off x="1663" y="1348"/>
              <a:ext cx="936" cy="133"/>
            </a:xfrm>
            <a:prstGeom prst="rect">
              <a:avLst/>
            </a:prstGeom>
            <a:noFill/>
            <a:ln>
              <a:noFill/>
            </a:ln>
            <a:extLst/>
          </p:spPr>
          <p:txBody>
            <a:bodyPr lIns="0" tIns="0" rIns="0" bIns="0">
              <a:spAutoFit/>
            </a:bodyPr>
            <a:lstStyle>
              <a:lvl1pPr>
                <a:defRPr kumimoji="1" sz="2400">
                  <a:solidFill>
                    <a:schemeClr val="tx1"/>
                  </a:solidFill>
                  <a:latin typeface="Arial" charset="0"/>
                  <a:ea typeface="Arial" charset="0"/>
                  <a:cs typeface="Arial" charset="0"/>
                </a:defRPr>
              </a:lvl1pPr>
              <a:lvl2pPr marL="742950" indent="-285750">
                <a:defRPr kumimoji="1" sz="2400">
                  <a:solidFill>
                    <a:schemeClr val="tx1"/>
                  </a:solidFill>
                  <a:latin typeface="Arial" charset="0"/>
                  <a:ea typeface="Arial" charset="0"/>
                </a:defRPr>
              </a:lvl2pPr>
              <a:lvl3pPr marL="1143000" indent="-228600">
                <a:defRPr kumimoji="1" sz="2400">
                  <a:solidFill>
                    <a:schemeClr val="tx1"/>
                  </a:solidFill>
                  <a:latin typeface="Arial" charset="0"/>
                  <a:ea typeface="Arial" charset="0"/>
                </a:defRPr>
              </a:lvl3pPr>
              <a:lvl4pPr marL="1600200" indent="-228600">
                <a:defRPr kumimoji="1" sz="2400">
                  <a:solidFill>
                    <a:schemeClr val="tx1"/>
                  </a:solidFill>
                  <a:latin typeface="Arial" charset="0"/>
                  <a:ea typeface="Arial" charset="0"/>
                </a:defRPr>
              </a:lvl4pPr>
              <a:lvl5pPr marL="2057400" indent="-228600">
                <a:defRPr kumimoji="1" sz="2400">
                  <a:solidFill>
                    <a:schemeClr val="tx1"/>
                  </a:solidFill>
                  <a:latin typeface="Arial" charset="0"/>
                  <a:ea typeface="Arial" charset="0"/>
                </a:defRPr>
              </a:lvl5pPr>
              <a:lvl6pPr marL="2514600" indent="-228600" fontAlgn="base">
                <a:spcBef>
                  <a:spcPct val="0"/>
                </a:spcBef>
                <a:spcAft>
                  <a:spcPct val="0"/>
                </a:spcAft>
                <a:defRPr kumimoji="1" sz="2400">
                  <a:solidFill>
                    <a:schemeClr val="tx1"/>
                  </a:solidFill>
                  <a:latin typeface="Arial" charset="0"/>
                  <a:ea typeface="Arial" charset="0"/>
                </a:defRPr>
              </a:lvl6pPr>
              <a:lvl7pPr marL="2971800" indent="-228600" fontAlgn="base">
                <a:spcBef>
                  <a:spcPct val="0"/>
                </a:spcBef>
                <a:spcAft>
                  <a:spcPct val="0"/>
                </a:spcAft>
                <a:defRPr kumimoji="1" sz="2400">
                  <a:solidFill>
                    <a:schemeClr val="tx1"/>
                  </a:solidFill>
                  <a:latin typeface="Arial" charset="0"/>
                  <a:ea typeface="Arial" charset="0"/>
                </a:defRPr>
              </a:lvl7pPr>
              <a:lvl8pPr marL="3429000" indent="-228600" fontAlgn="base">
                <a:spcBef>
                  <a:spcPct val="0"/>
                </a:spcBef>
                <a:spcAft>
                  <a:spcPct val="0"/>
                </a:spcAft>
                <a:defRPr kumimoji="1" sz="2400">
                  <a:solidFill>
                    <a:schemeClr val="tx1"/>
                  </a:solidFill>
                  <a:latin typeface="Arial" charset="0"/>
                  <a:ea typeface="Arial" charset="0"/>
                </a:defRPr>
              </a:lvl8pPr>
              <a:lvl9pPr marL="3886200" indent="-228600" fontAlgn="base">
                <a:spcBef>
                  <a:spcPct val="0"/>
                </a:spcBef>
                <a:spcAft>
                  <a:spcPct val="0"/>
                </a:spcAft>
                <a:defRPr kumimoji="1" sz="2400">
                  <a:solidFill>
                    <a:schemeClr val="tx1"/>
                  </a:solidFill>
                  <a:latin typeface="Arial" charset="0"/>
                  <a:ea typeface="Arial" charset="0"/>
                </a:defRPr>
              </a:lvl9pPr>
            </a:lstStyle>
            <a:p>
              <a:pPr defTabSz="914195">
                <a:defRPr/>
              </a:pPr>
              <a:r>
                <a:rPr kumimoji="0" lang="en-US" sz="1400" smtClean="0">
                  <a:solidFill>
                    <a:srgbClr val="000000"/>
                  </a:solidFill>
                </a:rPr>
                <a:t>CONFIDENTIAL</a:t>
              </a:r>
            </a:p>
          </p:txBody>
        </p:sp>
        <p:sp>
          <p:nvSpPr>
            <p:cNvPr id="6" name="McK Document" hidden="1"/>
            <p:cNvSpPr txBox="1">
              <a:spLocks noChangeArrowheads="1"/>
            </p:cNvSpPr>
            <p:nvPr userDrawn="1"/>
          </p:nvSpPr>
          <p:spPr bwMode="auto">
            <a:xfrm>
              <a:off x="1663" y="3050"/>
              <a:ext cx="3167" cy="132"/>
            </a:xfrm>
            <a:prstGeom prst="rect">
              <a:avLst/>
            </a:prstGeom>
            <a:noFill/>
            <a:ln>
              <a:noFill/>
            </a:ln>
            <a:extLst/>
          </p:spPr>
          <p:txBody>
            <a:bodyPr lIns="0" tIns="0" rIns="0" bIns="0" anchor="b">
              <a:spAutoFit/>
            </a:bodyPr>
            <a:lstStyle>
              <a:lvl1pPr>
                <a:defRPr kumimoji="1" sz="2400">
                  <a:solidFill>
                    <a:schemeClr val="tx1"/>
                  </a:solidFill>
                  <a:latin typeface="Arial" charset="0"/>
                  <a:ea typeface="Arial" charset="0"/>
                  <a:cs typeface="Arial" charset="0"/>
                </a:defRPr>
              </a:lvl1pPr>
              <a:lvl2pPr marL="742950" indent="-285750">
                <a:defRPr kumimoji="1" sz="2400">
                  <a:solidFill>
                    <a:schemeClr val="tx1"/>
                  </a:solidFill>
                  <a:latin typeface="Arial" charset="0"/>
                  <a:ea typeface="Arial" charset="0"/>
                </a:defRPr>
              </a:lvl2pPr>
              <a:lvl3pPr marL="1143000" indent="-228600">
                <a:defRPr kumimoji="1" sz="2400">
                  <a:solidFill>
                    <a:schemeClr val="tx1"/>
                  </a:solidFill>
                  <a:latin typeface="Arial" charset="0"/>
                  <a:ea typeface="Arial" charset="0"/>
                </a:defRPr>
              </a:lvl3pPr>
              <a:lvl4pPr marL="1600200" indent="-228600">
                <a:defRPr kumimoji="1" sz="2400">
                  <a:solidFill>
                    <a:schemeClr val="tx1"/>
                  </a:solidFill>
                  <a:latin typeface="Arial" charset="0"/>
                  <a:ea typeface="Arial" charset="0"/>
                </a:defRPr>
              </a:lvl4pPr>
              <a:lvl5pPr marL="2057400" indent="-228600">
                <a:defRPr kumimoji="1" sz="2400">
                  <a:solidFill>
                    <a:schemeClr val="tx1"/>
                  </a:solidFill>
                  <a:latin typeface="Arial" charset="0"/>
                  <a:ea typeface="Arial" charset="0"/>
                </a:defRPr>
              </a:lvl5pPr>
              <a:lvl6pPr marL="2514600" indent="-228600" fontAlgn="base">
                <a:spcBef>
                  <a:spcPct val="0"/>
                </a:spcBef>
                <a:spcAft>
                  <a:spcPct val="0"/>
                </a:spcAft>
                <a:defRPr kumimoji="1" sz="2400">
                  <a:solidFill>
                    <a:schemeClr val="tx1"/>
                  </a:solidFill>
                  <a:latin typeface="Arial" charset="0"/>
                  <a:ea typeface="Arial" charset="0"/>
                </a:defRPr>
              </a:lvl6pPr>
              <a:lvl7pPr marL="2971800" indent="-228600" fontAlgn="base">
                <a:spcBef>
                  <a:spcPct val="0"/>
                </a:spcBef>
                <a:spcAft>
                  <a:spcPct val="0"/>
                </a:spcAft>
                <a:defRPr kumimoji="1" sz="2400">
                  <a:solidFill>
                    <a:schemeClr val="tx1"/>
                  </a:solidFill>
                  <a:latin typeface="Arial" charset="0"/>
                  <a:ea typeface="Arial" charset="0"/>
                </a:defRPr>
              </a:lvl7pPr>
              <a:lvl8pPr marL="3429000" indent="-228600" fontAlgn="base">
                <a:spcBef>
                  <a:spcPct val="0"/>
                </a:spcBef>
                <a:spcAft>
                  <a:spcPct val="0"/>
                </a:spcAft>
                <a:defRPr kumimoji="1" sz="2400">
                  <a:solidFill>
                    <a:schemeClr val="tx1"/>
                  </a:solidFill>
                  <a:latin typeface="Arial" charset="0"/>
                  <a:ea typeface="Arial" charset="0"/>
                </a:defRPr>
              </a:lvl8pPr>
              <a:lvl9pPr marL="3886200" indent="-228600" fontAlgn="base">
                <a:spcBef>
                  <a:spcPct val="0"/>
                </a:spcBef>
                <a:spcAft>
                  <a:spcPct val="0"/>
                </a:spcAft>
                <a:defRPr kumimoji="1" sz="2400">
                  <a:solidFill>
                    <a:schemeClr val="tx1"/>
                  </a:solidFill>
                  <a:latin typeface="Arial" charset="0"/>
                  <a:ea typeface="Arial" charset="0"/>
                </a:defRPr>
              </a:lvl9pPr>
            </a:lstStyle>
            <a:p>
              <a:pPr defTabSz="914195">
                <a:defRPr/>
              </a:pPr>
              <a:r>
                <a:rPr kumimoji="0" lang="en-US" sz="1400" smtClean="0">
                  <a:solidFill>
                    <a:srgbClr val="000000"/>
                  </a:solidFill>
                </a:rPr>
                <a:t>Document</a:t>
              </a:r>
            </a:p>
          </p:txBody>
        </p:sp>
        <p:sp>
          <p:nvSpPr>
            <p:cNvPr id="7" name="McK Date" hidden="1"/>
            <p:cNvSpPr txBox="1">
              <a:spLocks noChangeArrowheads="1"/>
            </p:cNvSpPr>
            <p:nvPr userDrawn="1"/>
          </p:nvSpPr>
          <p:spPr bwMode="auto">
            <a:xfrm>
              <a:off x="1663" y="3216"/>
              <a:ext cx="3167" cy="133"/>
            </a:xfrm>
            <a:prstGeom prst="rect">
              <a:avLst/>
            </a:prstGeom>
            <a:noFill/>
            <a:ln>
              <a:noFill/>
            </a:ln>
            <a:extLst/>
          </p:spPr>
          <p:txBody>
            <a:bodyPr lIns="0" tIns="0" rIns="0" bIns="0">
              <a:spAutoFit/>
            </a:bodyPr>
            <a:lstStyle>
              <a:lvl1pPr>
                <a:defRPr kumimoji="1" sz="2400">
                  <a:solidFill>
                    <a:schemeClr val="tx1"/>
                  </a:solidFill>
                  <a:latin typeface="Arial" charset="0"/>
                  <a:ea typeface="Arial" charset="0"/>
                  <a:cs typeface="Arial" charset="0"/>
                </a:defRPr>
              </a:lvl1pPr>
              <a:lvl2pPr marL="742950" indent="-285750">
                <a:defRPr kumimoji="1" sz="2400">
                  <a:solidFill>
                    <a:schemeClr val="tx1"/>
                  </a:solidFill>
                  <a:latin typeface="Arial" charset="0"/>
                  <a:ea typeface="Arial" charset="0"/>
                </a:defRPr>
              </a:lvl2pPr>
              <a:lvl3pPr marL="1143000" indent="-228600">
                <a:defRPr kumimoji="1" sz="2400">
                  <a:solidFill>
                    <a:schemeClr val="tx1"/>
                  </a:solidFill>
                  <a:latin typeface="Arial" charset="0"/>
                  <a:ea typeface="Arial" charset="0"/>
                </a:defRPr>
              </a:lvl3pPr>
              <a:lvl4pPr marL="1600200" indent="-228600">
                <a:defRPr kumimoji="1" sz="2400">
                  <a:solidFill>
                    <a:schemeClr val="tx1"/>
                  </a:solidFill>
                  <a:latin typeface="Arial" charset="0"/>
                  <a:ea typeface="Arial" charset="0"/>
                </a:defRPr>
              </a:lvl4pPr>
              <a:lvl5pPr marL="2057400" indent="-228600">
                <a:defRPr kumimoji="1" sz="2400">
                  <a:solidFill>
                    <a:schemeClr val="tx1"/>
                  </a:solidFill>
                  <a:latin typeface="Arial" charset="0"/>
                  <a:ea typeface="Arial" charset="0"/>
                </a:defRPr>
              </a:lvl5pPr>
              <a:lvl6pPr marL="2514600" indent="-228600" fontAlgn="base">
                <a:spcBef>
                  <a:spcPct val="0"/>
                </a:spcBef>
                <a:spcAft>
                  <a:spcPct val="0"/>
                </a:spcAft>
                <a:defRPr kumimoji="1" sz="2400">
                  <a:solidFill>
                    <a:schemeClr val="tx1"/>
                  </a:solidFill>
                  <a:latin typeface="Arial" charset="0"/>
                  <a:ea typeface="Arial" charset="0"/>
                </a:defRPr>
              </a:lvl6pPr>
              <a:lvl7pPr marL="2971800" indent="-228600" fontAlgn="base">
                <a:spcBef>
                  <a:spcPct val="0"/>
                </a:spcBef>
                <a:spcAft>
                  <a:spcPct val="0"/>
                </a:spcAft>
                <a:defRPr kumimoji="1" sz="2400">
                  <a:solidFill>
                    <a:schemeClr val="tx1"/>
                  </a:solidFill>
                  <a:latin typeface="Arial" charset="0"/>
                  <a:ea typeface="Arial" charset="0"/>
                </a:defRPr>
              </a:lvl7pPr>
              <a:lvl8pPr marL="3429000" indent="-228600" fontAlgn="base">
                <a:spcBef>
                  <a:spcPct val="0"/>
                </a:spcBef>
                <a:spcAft>
                  <a:spcPct val="0"/>
                </a:spcAft>
                <a:defRPr kumimoji="1" sz="2400">
                  <a:solidFill>
                    <a:schemeClr val="tx1"/>
                  </a:solidFill>
                  <a:latin typeface="Arial" charset="0"/>
                  <a:ea typeface="Arial" charset="0"/>
                </a:defRPr>
              </a:lvl8pPr>
              <a:lvl9pPr marL="3886200" indent="-228600" fontAlgn="base">
                <a:spcBef>
                  <a:spcPct val="0"/>
                </a:spcBef>
                <a:spcAft>
                  <a:spcPct val="0"/>
                </a:spcAft>
                <a:defRPr kumimoji="1" sz="2400">
                  <a:solidFill>
                    <a:schemeClr val="tx1"/>
                  </a:solidFill>
                  <a:latin typeface="Arial" charset="0"/>
                  <a:ea typeface="Arial" charset="0"/>
                </a:defRPr>
              </a:lvl9pPr>
            </a:lstStyle>
            <a:p>
              <a:pPr defTabSz="914195">
                <a:defRPr/>
              </a:pPr>
              <a:r>
                <a:rPr kumimoji="0" lang="en-US" sz="1400" smtClean="0">
                  <a:solidFill>
                    <a:srgbClr val="000000"/>
                  </a:solidFill>
                </a:rPr>
                <a:t>Date</a:t>
              </a:r>
            </a:p>
          </p:txBody>
        </p:sp>
        <p:sp>
          <p:nvSpPr>
            <p:cNvPr id="8" name="McK Disclaimer" hidden="1"/>
            <p:cNvSpPr>
              <a:spLocks noChangeArrowheads="1"/>
            </p:cNvSpPr>
            <p:nvPr userDrawn="1">
              <p:custDataLst>
                <p:tags r:id="rId5"/>
              </p:custDataLst>
            </p:nvPr>
          </p:nvSpPr>
          <p:spPr bwMode="auto">
            <a:xfrm>
              <a:off x="1663" y="3761"/>
              <a:ext cx="2303" cy="428"/>
            </a:xfrm>
            <a:prstGeom prst="rect">
              <a:avLst/>
            </a:prstGeom>
            <a:noFill/>
            <a:ln>
              <a:noFill/>
            </a:ln>
            <a:extLst/>
          </p:spPr>
          <p:txBody>
            <a:bodyPr lIns="0" tIns="0" rIns="0" bIns="0" anchor="b">
              <a:spAutoFit/>
            </a:bodyPr>
            <a:lstStyle>
              <a:lvl1pPr defTabSz="804863">
                <a:defRPr kumimoji="1" sz="1600">
                  <a:solidFill>
                    <a:schemeClr val="tx1"/>
                  </a:solidFill>
                  <a:latin typeface="Arial" pitchFamily="34" charset="0"/>
                  <a:ea typeface="ＭＳ Ｐゴシック" pitchFamily="34" charset="-128"/>
                </a:defRPr>
              </a:lvl1pPr>
              <a:lvl2pPr marL="742950" indent="-285750" defTabSz="804863">
                <a:defRPr kumimoji="1" sz="1600">
                  <a:solidFill>
                    <a:schemeClr val="tx1"/>
                  </a:solidFill>
                  <a:latin typeface="Arial" pitchFamily="34" charset="0"/>
                  <a:ea typeface="ＭＳ Ｐゴシック" pitchFamily="34" charset="-128"/>
                </a:defRPr>
              </a:lvl2pPr>
              <a:lvl3pPr marL="1143000" indent="-228600" defTabSz="804863">
                <a:defRPr kumimoji="1" sz="1600">
                  <a:solidFill>
                    <a:schemeClr val="tx1"/>
                  </a:solidFill>
                  <a:latin typeface="Arial" pitchFamily="34" charset="0"/>
                  <a:ea typeface="ＭＳ Ｐゴシック" pitchFamily="34" charset="-128"/>
                </a:defRPr>
              </a:lvl3pPr>
              <a:lvl4pPr marL="1600200" indent="-228600" defTabSz="804863">
                <a:defRPr kumimoji="1" sz="1600">
                  <a:solidFill>
                    <a:schemeClr val="tx1"/>
                  </a:solidFill>
                  <a:latin typeface="Arial" pitchFamily="34" charset="0"/>
                  <a:ea typeface="ＭＳ Ｐゴシック" pitchFamily="34" charset="-128"/>
                </a:defRPr>
              </a:lvl4pPr>
              <a:lvl5pPr marL="2057400" indent="-228600" defTabSz="804863">
                <a:defRPr kumimoji="1" sz="1600">
                  <a:solidFill>
                    <a:schemeClr val="tx1"/>
                  </a:solidFill>
                  <a:latin typeface="Arial" pitchFamily="34" charset="0"/>
                  <a:ea typeface="ＭＳ Ｐゴシック" pitchFamily="34" charset="-128"/>
                </a:defRPr>
              </a:lvl5pPr>
              <a:lvl6pPr marL="2514600" indent="-228600" defTabSz="804863" fontAlgn="base">
                <a:spcBef>
                  <a:spcPct val="0"/>
                </a:spcBef>
                <a:spcAft>
                  <a:spcPct val="0"/>
                </a:spcAft>
                <a:defRPr kumimoji="1" sz="1600">
                  <a:solidFill>
                    <a:schemeClr val="tx1"/>
                  </a:solidFill>
                  <a:latin typeface="Arial" pitchFamily="34" charset="0"/>
                  <a:ea typeface="ＭＳ Ｐゴシック" pitchFamily="34" charset="-128"/>
                </a:defRPr>
              </a:lvl6pPr>
              <a:lvl7pPr marL="2971800" indent="-228600" defTabSz="804863" fontAlgn="base">
                <a:spcBef>
                  <a:spcPct val="0"/>
                </a:spcBef>
                <a:spcAft>
                  <a:spcPct val="0"/>
                </a:spcAft>
                <a:defRPr kumimoji="1" sz="1600">
                  <a:solidFill>
                    <a:schemeClr val="tx1"/>
                  </a:solidFill>
                  <a:latin typeface="Arial" pitchFamily="34" charset="0"/>
                  <a:ea typeface="ＭＳ Ｐゴシック" pitchFamily="34" charset="-128"/>
                </a:defRPr>
              </a:lvl7pPr>
              <a:lvl8pPr marL="3429000" indent="-228600" defTabSz="804863" fontAlgn="base">
                <a:spcBef>
                  <a:spcPct val="0"/>
                </a:spcBef>
                <a:spcAft>
                  <a:spcPct val="0"/>
                </a:spcAft>
                <a:defRPr kumimoji="1" sz="1600">
                  <a:solidFill>
                    <a:schemeClr val="tx1"/>
                  </a:solidFill>
                  <a:latin typeface="Arial" pitchFamily="34" charset="0"/>
                  <a:ea typeface="ＭＳ Ｐゴシック" pitchFamily="34" charset="-128"/>
                </a:defRPr>
              </a:lvl8pPr>
              <a:lvl9pPr marL="3886200" indent="-228600" defTabSz="804863" fontAlgn="base">
                <a:spcBef>
                  <a:spcPct val="0"/>
                </a:spcBef>
                <a:spcAft>
                  <a:spcPct val="0"/>
                </a:spcAft>
                <a:defRPr kumimoji="1" sz="1600">
                  <a:solidFill>
                    <a:schemeClr val="tx1"/>
                  </a:solidFill>
                  <a:latin typeface="Arial" pitchFamily="34" charset="0"/>
                  <a:ea typeface="ＭＳ Ｐゴシック" pitchFamily="34" charset="-128"/>
                </a:defRPr>
              </a:lvl9pPr>
            </a:lstStyle>
            <a:p>
              <a:pPr eaLnBrk="0" hangingPunct="0">
                <a:defRPr/>
              </a:pPr>
              <a:r>
                <a:rPr kumimoji="0" lang="en-US" altLang="ru-RU" sz="900" smtClean="0">
                  <a:solidFill>
                    <a:srgbClr val="000000"/>
                  </a:solidFill>
                  <a:cs typeface="+mn-cs"/>
                </a:rPr>
                <a:t>This report is solely for the use of client personnel.  No part of it may be circulated, quoted, or reproduced for distribution outside the client organization without prior written approval from McKinsey &amp; Company. This material was used by McKinsey &amp; Company during an oral presentation; it is not a complete record of the discussion.</a:t>
              </a:r>
            </a:p>
          </p:txBody>
        </p:sp>
      </p:grpSp>
      <p:sp>
        <p:nvSpPr>
          <p:cNvPr id="9" name="Rectangle 1040"/>
          <p:cNvSpPr>
            <a:spLocks noChangeArrowheads="1"/>
          </p:cNvSpPr>
          <p:nvPr userDrawn="1">
            <p:custDataLst>
              <p:tags r:id="rId1"/>
            </p:custDataLst>
          </p:nvPr>
        </p:nvSpPr>
        <p:spPr bwMode="auto">
          <a:xfrm rot="10800000" flipH="1" flipV="1">
            <a:off x="0" y="433388"/>
            <a:ext cx="2262188" cy="6424612"/>
          </a:xfrm>
          <a:prstGeom prst="rect">
            <a:avLst/>
          </a:prstGeom>
          <a:solidFill>
            <a:srgbClr val="E1E2E3"/>
          </a:solidFill>
          <a:ln>
            <a:noFill/>
          </a:ln>
          <a:extLst/>
        </p:spPr>
        <p:txBody>
          <a:bodyPr wrap="none" lIns="91419" tIns="45710" rIns="91419" bIns="45710" anchor="ctr"/>
          <a:lstStyle>
            <a:lvl1pPr>
              <a:defRPr kumimoji="1" sz="1600">
                <a:solidFill>
                  <a:schemeClr val="tx1"/>
                </a:solidFill>
                <a:latin typeface="Arial" pitchFamily="34" charset="0"/>
                <a:ea typeface="ＭＳ Ｐゴシック" pitchFamily="34" charset="-128"/>
              </a:defRPr>
            </a:lvl1pPr>
            <a:lvl2pPr marL="742950" indent="-285750">
              <a:defRPr kumimoji="1" sz="1600">
                <a:solidFill>
                  <a:schemeClr val="tx1"/>
                </a:solidFill>
                <a:latin typeface="Arial" pitchFamily="34" charset="0"/>
                <a:ea typeface="ＭＳ Ｐゴシック" pitchFamily="34" charset="-128"/>
              </a:defRPr>
            </a:lvl2pPr>
            <a:lvl3pPr marL="1143000" indent="-228600">
              <a:defRPr kumimoji="1" sz="1600">
                <a:solidFill>
                  <a:schemeClr val="tx1"/>
                </a:solidFill>
                <a:latin typeface="Arial" pitchFamily="34" charset="0"/>
                <a:ea typeface="ＭＳ Ｐゴシック" pitchFamily="34" charset="-128"/>
              </a:defRPr>
            </a:lvl3pPr>
            <a:lvl4pPr marL="1600200" indent="-228600">
              <a:defRPr kumimoji="1" sz="1600">
                <a:solidFill>
                  <a:schemeClr val="tx1"/>
                </a:solidFill>
                <a:latin typeface="Arial" pitchFamily="34" charset="0"/>
                <a:ea typeface="ＭＳ Ｐゴシック" pitchFamily="34" charset="-128"/>
              </a:defRPr>
            </a:lvl4pPr>
            <a:lvl5pPr marL="2057400" indent="-228600">
              <a:defRPr kumimoji="1" sz="1600">
                <a:solidFill>
                  <a:schemeClr val="tx1"/>
                </a:solidFill>
                <a:latin typeface="Arial" pitchFamily="34" charset="0"/>
                <a:ea typeface="ＭＳ Ｐゴシック" pitchFamily="34" charset="-128"/>
              </a:defRPr>
            </a:lvl5pPr>
            <a:lvl6pPr marL="2514600" indent="-228600" fontAlgn="base">
              <a:spcBef>
                <a:spcPct val="0"/>
              </a:spcBef>
              <a:spcAft>
                <a:spcPct val="0"/>
              </a:spcAft>
              <a:defRPr kumimoji="1" sz="1600">
                <a:solidFill>
                  <a:schemeClr val="tx1"/>
                </a:solidFill>
                <a:latin typeface="Arial" pitchFamily="34" charset="0"/>
                <a:ea typeface="ＭＳ Ｐゴシック" pitchFamily="34" charset="-128"/>
              </a:defRPr>
            </a:lvl6pPr>
            <a:lvl7pPr marL="2971800" indent="-228600" fontAlgn="base">
              <a:spcBef>
                <a:spcPct val="0"/>
              </a:spcBef>
              <a:spcAft>
                <a:spcPct val="0"/>
              </a:spcAft>
              <a:defRPr kumimoji="1" sz="1600">
                <a:solidFill>
                  <a:schemeClr val="tx1"/>
                </a:solidFill>
                <a:latin typeface="Arial" pitchFamily="34" charset="0"/>
                <a:ea typeface="ＭＳ Ｐゴシック" pitchFamily="34" charset="-128"/>
              </a:defRPr>
            </a:lvl7pPr>
            <a:lvl8pPr marL="3429000" indent="-228600" fontAlgn="base">
              <a:spcBef>
                <a:spcPct val="0"/>
              </a:spcBef>
              <a:spcAft>
                <a:spcPct val="0"/>
              </a:spcAft>
              <a:defRPr kumimoji="1" sz="1600">
                <a:solidFill>
                  <a:schemeClr val="tx1"/>
                </a:solidFill>
                <a:latin typeface="Arial" pitchFamily="34" charset="0"/>
                <a:ea typeface="ＭＳ Ｐゴシック" pitchFamily="34" charset="-128"/>
              </a:defRPr>
            </a:lvl8pPr>
            <a:lvl9pPr marL="3886200" indent="-228600" fontAlgn="base">
              <a:spcBef>
                <a:spcPct val="0"/>
              </a:spcBef>
              <a:spcAft>
                <a:spcPct val="0"/>
              </a:spcAft>
              <a:defRPr kumimoji="1" sz="1600">
                <a:solidFill>
                  <a:schemeClr val="tx1"/>
                </a:solidFill>
                <a:latin typeface="Arial" pitchFamily="34" charset="0"/>
                <a:ea typeface="ＭＳ Ｐゴシック" pitchFamily="34" charset="-128"/>
              </a:defRPr>
            </a:lvl9pPr>
          </a:lstStyle>
          <a:p>
            <a:pPr defTabSz="914195">
              <a:defRPr/>
            </a:pPr>
            <a:endParaRPr kumimoji="0" lang="ru-RU" altLang="ru-RU" sz="1200" i="1" smtClean="0">
              <a:solidFill>
                <a:srgbClr val="000000"/>
              </a:solidFill>
              <a:cs typeface="+mn-cs"/>
            </a:endParaRPr>
          </a:p>
        </p:txBody>
      </p:sp>
      <p:sp>
        <p:nvSpPr>
          <p:cNvPr id="10" name="Rectangle 1041"/>
          <p:cNvSpPr>
            <a:spLocks noChangeArrowheads="1"/>
          </p:cNvSpPr>
          <p:nvPr userDrawn="1">
            <p:custDataLst>
              <p:tags r:id="rId2"/>
            </p:custDataLst>
          </p:nvPr>
        </p:nvSpPr>
        <p:spPr bwMode="auto">
          <a:xfrm rot="10800000" flipH="1">
            <a:off x="2233613" y="0"/>
            <a:ext cx="174625" cy="6872288"/>
          </a:xfrm>
          <a:prstGeom prst="rect">
            <a:avLst/>
          </a:prstGeom>
          <a:gradFill rotWithShape="1">
            <a:gsLst>
              <a:gs pos="0">
                <a:srgbClr val="004E8E"/>
              </a:gs>
              <a:gs pos="100000">
                <a:srgbClr val="FFFFFF"/>
              </a:gs>
            </a:gsLst>
            <a:lin ang="0" scaled="1"/>
          </a:gradFill>
          <a:ln>
            <a:noFill/>
          </a:ln>
          <a:extLst/>
        </p:spPr>
        <p:txBody>
          <a:bodyPr wrap="none" lIns="91419" tIns="45710" rIns="91419" bIns="45710" anchor="ctr"/>
          <a:lstStyle>
            <a:lvl1pPr>
              <a:defRPr kumimoji="1" sz="1600">
                <a:solidFill>
                  <a:schemeClr val="tx1"/>
                </a:solidFill>
                <a:latin typeface="Arial" pitchFamily="34" charset="0"/>
                <a:ea typeface="ＭＳ Ｐゴシック" pitchFamily="34" charset="-128"/>
              </a:defRPr>
            </a:lvl1pPr>
            <a:lvl2pPr marL="742950" indent="-285750">
              <a:defRPr kumimoji="1" sz="1600">
                <a:solidFill>
                  <a:schemeClr val="tx1"/>
                </a:solidFill>
                <a:latin typeface="Arial" pitchFamily="34" charset="0"/>
                <a:ea typeface="ＭＳ Ｐゴシック" pitchFamily="34" charset="-128"/>
              </a:defRPr>
            </a:lvl2pPr>
            <a:lvl3pPr marL="1143000" indent="-228600">
              <a:defRPr kumimoji="1" sz="1600">
                <a:solidFill>
                  <a:schemeClr val="tx1"/>
                </a:solidFill>
                <a:latin typeface="Arial" pitchFamily="34" charset="0"/>
                <a:ea typeface="ＭＳ Ｐゴシック" pitchFamily="34" charset="-128"/>
              </a:defRPr>
            </a:lvl3pPr>
            <a:lvl4pPr marL="1600200" indent="-228600">
              <a:defRPr kumimoji="1" sz="1600">
                <a:solidFill>
                  <a:schemeClr val="tx1"/>
                </a:solidFill>
                <a:latin typeface="Arial" pitchFamily="34" charset="0"/>
                <a:ea typeface="ＭＳ Ｐゴシック" pitchFamily="34" charset="-128"/>
              </a:defRPr>
            </a:lvl4pPr>
            <a:lvl5pPr marL="2057400" indent="-228600">
              <a:defRPr kumimoji="1" sz="1600">
                <a:solidFill>
                  <a:schemeClr val="tx1"/>
                </a:solidFill>
                <a:latin typeface="Arial" pitchFamily="34" charset="0"/>
                <a:ea typeface="ＭＳ Ｐゴシック" pitchFamily="34" charset="-128"/>
              </a:defRPr>
            </a:lvl5pPr>
            <a:lvl6pPr marL="2514600" indent="-228600" fontAlgn="base">
              <a:spcBef>
                <a:spcPct val="0"/>
              </a:spcBef>
              <a:spcAft>
                <a:spcPct val="0"/>
              </a:spcAft>
              <a:defRPr kumimoji="1" sz="1600">
                <a:solidFill>
                  <a:schemeClr val="tx1"/>
                </a:solidFill>
                <a:latin typeface="Arial" pitchFamily="34" charset="0"/>
                <a:ea typeface="ＭＳ Ｐゴシック" pitchFamily="34" charset="-128"/>
              </a:defRPr>
            </a:lvl6pPr>
            <a:lvl7pPr marL="2971800" indent="-228600" fontAlgn="base">
              <a:spcBef>
                <a:spcPct val="0"/>
              </a:spcBef>
              <a:spcAft>
                <a:spcPct val="0"/>
              </a:spcAft>
              <a:defRPr kumimoji="1" sz="1600">
                <a:solidFill>
                  <a:schemeClr val="tx1"/>
                </a:solidFill>
                <a:latin typeface="Arial" pitchFamily="34" charset="0"/>
                <a:ea typeface="ＭＳ Ｐゴシック" pitchFamily="34" charset="-128"/>
              </a:defRPr>
            </a:lvl7pPr>
            <a:lvl8pPr marL="3429000" indent="-228600" fontAlgn="base">
              <a:spcBef>
                <a:spcPct val="0"/>
              </a:spcBef>
              <a:spcAft>
                <a:spcPct val="0"/>
              </a:spcAft>
              <a:defRPr kumimoji="1" sz="1600">
                <a:solidFill>
                  <a:schemeClr val="tx1"/>
                </a:solidFill>
                <a:latin typeface="Arial" pitchFamily="34" charset="0"/>
                <a:ea typeface="ＭＳ Ｐゴシック" pitchFamily="34" charset="-128"/>
              </a:defRPr>
            </a:lvl8pPr>
            <a:lvl9pPr marL="3886200" indent="-228600" fontAlgn="base">
              <a:spcBef>
                <a:spcPct val="0"/>
              </a:spcBef>
              <a:spcAft>
                <a:spcPct val="0"/>
              </a:spcAft>
              <a:defRPr kumimoji="1" sz="1600">
                <a:solidFill>
                  <a:schemeClr val="tx1"/>
                </a:solidFill>
                <a:latin typeface="Arial" pitchFamily="34" charset="0"/>
                <a:ea typeface="ＭＳ Ｐゴシック" pitchFamily="34" charset="-128"/>
              </a:defRPr>
            </a:lvl9pPr>
          </a:lstStyle>
          <a:p>
            <a:pPr defTabSz="914195">
              <a:defRPr/>
            </a:pPr>
            <a:endParaRPr kumimoji="0" lang="ru-RU" altLang="ru-RU" sz="1200" i="1" smtClean="0">
              <a:solidFill>
                <a:srgbClr val="000000"/>
              </a:solidFill>
              <a:cs typeface="+mn-cs"/>
            </a:endParaRPr>
          </a:p>
        </p:txBody>
      </p:sp>
      <p:sp>
        <p:nvSpPr>
          <p:cNvPr id="11" name="Rectangle 1042"/>
          <p:cNvSpPr>
            <a:spLocks noChangeArrowheads="1"/>
          </p:cNvSpPr>
          <p:nvPr userDrawn="1">
            <p:custDataLst>
              <p:tags r:id="rId3"/>
            </p:custDataLst>
          </p:nvPr>
        </p:nvSpPr>
        <p:spPr bwMode="auto">
          <a:xfrm rot="5400000">
            <a:off x="4706938" y="-4721226"/>
            <a:ext cx="490538" cy="9929813"/>
          </a:xfrm>
          <a:prstGeom prst="rect">
            <a:avLst/>
          </a:prstGeom>
          <a:solidFill>
            <a:srgbClr val="004E8E"/>
          </a:solidFill>
          <a:ln>
            <a:noFill/>
          </a:ln>
          <a:extLst/>
        </p:spPr>
        <p:txBody>
          <a:bodyPr wrap="none" lIns="91419" tIns="45710" rIns="91419" bIns="45710" anchor="ctr"/>
          <a:lstStyle>
            <a:lvl1pPr>
              <a:defRPr kumimoji="1" sz="1600">
                <a:solidFill>
                  <a:schemeClr val="tx1"/>
                </a:solidFill>
                <a:latin typeface="Arial" pitchFamily="34" charset="0"/>
                <a:ea typeface="ＭＳ Ｐゴシック" pitchFamily="34" charset="-128"/>
              </a:defRPr>
            </a:lvl1pPr>
            <a:lvl2pPr marL="742950" indent="-285750">
              <a:defRPr kumimoji="1" sz="1600">
                <a:solidFill>
                  <a:schemeClr val="tx1"/>
                </a:solidFill>
                <a:latin typeface="Arial" pitchFamily="34" charset="0"/>
                <a:ea typeface="ＭＳ Ｐゴシック" pitchFamily="34" charset="-128"/>
              </a:defRPr>
            </a:lvl2pPr>
            <a:lvl3pPr marL="1143000" indent="-228600">
              <a:defRPr kumimoji="1" sz="1600">
                <a:solidFill>
                  <a:schemeClr val="tx1"/>
                </a:solidFill>
                <a:latin typeface="Arial" pitchFamily="34" charset="0"/>
                <a:ea typeface="ＭＳ Ｐゴシック" pitchFamily="34" charset="-128"/>
              </a:defRPr>
            </a:lvl3pPr>
            <a:lvl4pPr marL="1600200" indent="-228600">
              <a:defRPr kumimoji="1" sz="1600">
                <a:solidFill>
                  <a:schemeClr val="tx1"/>
                </a:solidFill>
                <a:latin typeface="Arial" pitchFamily="34" charset="0"/>
                <a:ea typeface="ＭＳ Ｐゴシック" pitchFamily="34" charset="-128"/>
              </a:defRPr>
            </a:lvl4pPr>
            <a:lvl5pPr marL="2057400" indent="-228600">
              <a:defRPr kumimoji="1" sz="1600">
                <a:solidFill>
                  <a:schemeClr val="tx1"/>
                </a:solidFill>
                <a:latin typeface="Arial" pitchFamily="34" charset="0"/>
                <a:ea typeface="ＭＳ Ｐゴシック" pitchFamily="34" charset="-128"/>
              </a:defRPr>
            </a:lvl5pPr>
            <a:lvl6pPr marL="2514600" indent="-228600" fontAlgn="base">
              <a:spcBef>
                <a:spcPct val="0"/>
              </a:spcBef>
              <a:spcAft>
                <a:spcPct val="0"/>
              </a:spcAft>
              <a:defRPr kumimoji="1" sz="1600">
                <a:solidFill>
                  <a:schemeClr val="tx1"/>
                </a:solidFill>
                <a:latin typeface="Arial" pitchFamily="34" charset="0"/>
                <a:ea typeface="ＭＳ Ｐゴシック" pitchFamily="34" charset="-128"/>
              </a:defRPr>
            </a:lvl6pPr>
            <a:lvl7pPr marL="2971800" indent="-228600" fontAlgn="base">
              <a:spcBef>
                <a:spcPct val="0"/>
              </a:spcBef>
              <a:spcAft>
                <a:spcPct val="0"/>
              </a:spcAft>
              <a:defRPr kumimoji="1" sz="1600">
                <a:solidFill>
                  <a:schemeClr val="tx1"/>
                </a:solidFill>
                <a:latin typeface="Arial" pitchFamily="34" charset="0"/>
                <a:ea typeface="ＭＳ Ｐゴシック" pitchFamily="34" charset="-128"/>
              </a:defRPr>
            </a:lvl7pPr>
            <a:lvl8pPr marL="3429000" indent="-228600" fontAlgn="base">
              <a:spcBef>
                <a:spcPct val="0"/>
              </a:spcBef>
              <a:spcAft>
                <a:spcPct val="0"/>
              </a:spcAft>
              <a:defRPr kumimoji="1" sz="1600">
                <a:solidFill>
                  <a:schemeClr val="tx1"/>
                </a:solidFill>
                <a:latin typeface="Arial" pitchFamily="34" charset="0"/>
                <a:ea typeface="ＭＳ Ｐゴシック" pitchFamily="34" charset="-128"/>
              </a:defRPr>
            </a:lvl8pPr>
            <a:lvl9pPr marL="3886200" indent="-228600" fontAlgn="base">
              <a:spcBef>
                <a:spcPct val="0"/>
              </a:spcBef>
              <a:spcAft>
                <a:spcPct val="0"/>
              </a:spcAft>
              <a:defRPr kumimoji="1" sz="1600">
                <a:solidFill>
                  <a:schemeClr val="tx1"/>
                </a:solidFill>
                <a:latin typeface="Arial" pitchFamily="34" charset="0"/>
                <a:ea typeface="ＭＳ Ｐゴシック" pitchFamily="34" charset="-128"/>
              </a:defRPr>
            </a:lvl9pPr>
          </a:lstStyle>
          <a:p>
            <a:pPr defTabSz="914195">
              <a:defRPr/>
            </a:pPr>
            <a:endParaRPr kumimoji="0" lang="ru-RU" altLang="ru-RU" sz="1200" i="1" smtClean="0">
              <a:solidFill>
                <a:srgbClr val="000000"/>
              </a:solidFill>
              <a:cs typeface="+mn-cs"/>
            </a:endParaRPr>
          </a:p>
        </p:txBody>
      </p:sp>
      <p:sp>
        <p:nvSpPr>
          <p:cNvPr id="12" name="Rectangle 1043"/>
          <p:cNvSpPr>
            <a:spLocks noChangeArrowheads="1"/>
          </p:cNvSpPr>
          <p:nvPr userDrawn="1">
            <p:custDataLst>
              <p:tags r:id="rId4"/>
            </p:custDataLst>
          </p:nvPr>
        </p:nvSpPr>
        <p:spPr bwMode="auto">
          <a:xfrm rot="16200000" flipV="1">
            <a:off x="4879975" y="1835150"/>
            <a:ext cx="144463" cy="9929813"/>
          </a:xfrm>
          <a:prstGeom prst="rect">
            <a:avLst/>
          </a:prstGeom>
          <a:solidFill>
            <a:srgbClr val="004E8E"/>
          </a:solidFill>
          <a:ln>
            <a:noFill/>
          </a:ln>
          <a:extLst/>
        </p:spPr>
        <p:txBody>
          <a:bodyPr rot="10800000" vert="eaVert" wrap="none" lIns="91419" tIns="45710" rIns="91419" bIns="45710" anchor="ctr"/>
          <a:lstStyle>
            <a:lvl1pPr>
              <a:defRPr kumimoji="1" sz="1600">
                <a:solidFill>
                  <a:schemeClr val="tx1"/>
                </a:solidFill>
                <a:latin typeface="Arial" pitchFamily="34" charset="0"/>
                <a:ea typeface="ＭＳ Ｐゴシック" pitchFamily="34" charset="-128"/>
              </a:defRPr>
            </a:lvl1pPr>
            <a:lvl2pPr marL="742950" indent="-285750">
              <a:defRPr kumimoji="1" sz="1600">
                <a:solidFill>
                  <a:schemeClr val="tx1"/>
                </a:solidFill>
                <a:latin typeface="Arial" pitchFamily="34" charset="0"/>
                <a:ea typeface="ＭＳ Ｐゴシック" pitchFamily="34" charset="-128"/>
              </a:defRPr>
            </a:lvl2pPr>
            <a:lvl3pPr marL="1143000" indent="-228600">
              <a:defRPr kumimoji="1" sz="1600">
                <a:solidFill>
                  <a:schemeClr val="tx1"/>
                </a:solidFill>
                <a:latin typeface="Arial" pitchFamily="34" charset="0"/>
                <a:ea typeface="ＭＳ Ｐゴシック" pitchFamily="34" charset="-128"/>
              </a:defRPr>
            </a:lvl3pPr>
            <a:lvl4pPr marL="1600200" indent="-228600">
              <a:defRPr kumimoji="1" sz="1600">
                <a:solidFill>
                  <a:schemeClr val="tx1"/>
                </a:solidFill>
                <a:latin typeface="Arial" pitchFamily="34" charset="0"/>
                <a:ea typeface="ＭＳ Ｐゴシック" pitchFamily="34" charset="-128"/>
              </a:defRPr>
            </a:lvl4pPr>
            <a:lvl5pPr marL="2057400" indent="-228600">
              <a:defRPr kumimoji="1" sz="1600">
                <a:solidFill>
                  <a:schemeClr val="tx1"/>
                </a:solidFill>
                <a:latin typeface="Arial" pitchFamily="34" charset="0"/>
                <a:ea typeface="ＭＳ Ｐゴシック" pitchFamily="34" charset="-128"/>
              </a:defRPr>
            </a:lvl5pPr>
            <a:lvl6pPr marL="2514600" indent="-228600" fontAlgn="base">
              <a:spcBef>
                <a:spcPct val="0"/>
              </a:spcBef>
              <a:spcAft>
                <a:spcPct val="0"/>
              </a:spcAft>
              <a:defRPr kumimoji="1" sz="1600">
                <a:solidFill>
                  <a:schemeClr val="tx1"/>
                </a:solidFill>
                <a:latin typeface="Arial" pitchFamily="34" charset="0"/>
                <a:ea typeface="ＭＳ Ｐゴシック" pitchFamily="34" charset="-128"/>
              </a:defRPr>
            </a:lvl6pPr>
            <a:lvl7pPr marL="2971800" indent="-228600" fontAlgn="base">
              <a:spcBef>
                <a:spcPct val="0"/>
              </a:spcBef>
              <a:spcAft>
                <a:spcPct val="0"/>
              </a:spcAft>
              <a:defRPr kumimoji="1" sz="1600">
                <a:solidFill>
                  <a:schemeClr val="tx1"/>
                </a:solidFill>
                <a:latin typeface="Arial" pitchFamily="34" charset="0"/>
                <a:ea typeface="ＭＳ Ｐゴシック" pitchFamily="34" charset="-128"/>
              </a:defRPr>
            </a:lvl7pPr>
            <a:lvl8pPr marL="3429000" indent="-228600" fontAlgn="base">
              <a:spcBef>
                <a:spcPct val="0"/>
              </a:spcBef>
              <a:spcAft>
                <a:spcPct val="0"/>
              </a:spcAft>
              <a:defRPr kumimoji="1" sz="1600">
                <a:solidFill>
                  <a:schemeClr val="tx1"/>
                </a:solidFill>
                <a:latin typeface="Arial" pitchFamily="34" charset="0"/>
                <a:ea typeface="ＭＳ Ｐゴシック" pitchFamily="34" charset="-128"/>
              </a:defRPr>
            </a:lvl8pPr>
            <a:lvl9pPr marL="3886200" indent="-228600" fontAlgn="base">
              <a:spcBef>
                <a:spcPct val="0"/>
              </a:spcBef>
              <a:spcAft>
                <a:spcPct val="0"/>
              </a:spcAft>
              <a:defRPr kumimoji="1" sz="1600">
                <a:solidFill>
                  <a:schemeClr val="tx1"/>
                </a:solidFill>
                <a:latin typeface="Arial" pitchFamily="34" charset="0"/>
                <a:ea typeface="ＭＳ Ｐゴシック" pitchFamily="34" charset="-128"/>
              </a:defRPr>
            </a:lvl9pPr>
          </a:lstStyle>
          <a:p>
            <a:pPr algn="ctr" defTabSz="914195">
              <a:defRPr/>
            </a:pPr>
            <a:r>
              <a:rPr kumimoji="0" lang="ru-RU" altLang="ru-RU" sz="1000" b="1" smtClean="0">
                <a:solidFill>
                  <a:srgbClr val="000000"/>
                </a:solidFill>
                <a:cs typeface="+mn-cs"/>
              </a:rPr>
              <a:t> </a:t>
            </a:r>
          </a:p>
        </p:txBody>
      </p:sp>
      <p:sp>
        <p:nvSpPr>
          <p:cNvPr id="1868828" name="Rectangle 1052"/>
          <p:cNvSpPr>
            <a:spLocks noGrp="1" noChangeArrowheads="1"/>
          </p:cNvSpPr>
          <p:nvPr>
            <p:ph type="ctrTitle"/>
          </p:nvPr>
        </p:nvSpPr>
        <p:spPr>
          <a:xfrm>
            <a:off x="3904995" y="3096971"/>
            <a:ext cx="5418302" cy="430887"/>
          </a:xfrm>
        </p:spPr>
        <p:txBody>
          <a:bodyPr anchor="ctr"/>
          <a:lstStyle>
            <a:lvl1pPr>
              <a:defRPr sz="2800" b="1"/>
            </a:lvl1pPr>
          </a:lstStyle>
          <a:p>
            <a:r>
              <a:rPr lang="en-US" dirty="0"/>
              <a:t>Click to edit Master title style</a:t>
            </a:r>
          </a:p>
        </p:txBody>
      </p:sp>
      <p:sp>
        <p:nvSpPr>
          <p:cNvPr id="1868829" name="Rectangle 1053"/>
          <p:cNvSpPr>
            <a:spLocks noGrp="1" noChangeArrowheads="1"/>
          </p:cNvSpPr>
          <p:nvPr>
            <p:ph type="subTitle" idx="1"/>
          </p:nvPr>
        </p:nvSpPr>
        <p:spPr>
          <a:xfrm>
            <a:off x="3904996" y="4261552"/>
            <a:ext cx="4346706" cy="276999"/>
          </a:xfrm>
        </p:spPr>
        <p:txBody>
          <a:bodyPr/>
          <a:lstStyle>
            <a:lvl1pPr>
              <a:defRPr sz="1800">
                <a:solidFill>
                  <a:srgbClr val="000000"/>
                </a:solidFill>
              </a:defRPr>
            </a:lvl1pPr>
          </a:lstStyle>
          <a:p>
            <a:r>
              <a:rPr lang="en-US" dirty="0"/>
              <a:t>Click to edit Master subtitle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pg num"/>
          <p:cNvSpPr>
            <a:spLocks noGrp="1" noChangeArrowheads="1"/>
          </p:cNvSpPr>
          <p:nvPr>
            <p:ph type="sldNum" sz="quarter" idx="10"/>
          </p:nvPr>
        </p:nvSpPr>
        <p:spPr/>
        <p:txBody>
          <a:bodyPr/>
          <a:lstStyle>
            <a:lvl1pPr fontAlgn="auto">
              <a:spcBef>
                <a:spcPts val="0"/>
              </a:spcBef>
              <a:spcAft>
                <a:spcPts val="0"/>
              </a:spcAft>
              <a:defRPr>
                <a:ea typeface="+mn-ea"/>
              </a:defRPr>
            </a:lvl1pPr>
          </a:lstStyle>
          <a:p>
            <a:pPr>
              <a:defRPr/>
            </a:pPr>
            <a:fld id="{35C6A0B1-8A38-4A9D-916C-09223C1737FE}" type="slidenum">
              <a:rPr lang="en-US" altLang="ru-RU"/>
              <a:pPr>
                <a:defRPr/>
              </a:pPr>
              <a:t>‹#›</a:t>
            </a:fld>
            <a:endParaRPr lang="en-US" alt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pg num"/>
          <p:cNvSpPr>
            <a:spLocks noGrp="1" noChangeArrowheads="1"/>
          </p:cNvSpPr>
          <p:nvPr>
            <p:ph type="sldNum" sz="quarter" idx="10"/>
          </p:nvPr>
        </p:nvSpPr>
        <p:spPr/>
        <p:txBody>
          <a:bodyPr/>
          <a:lstStyle>
            <a:lvl1pPr fontAlgn="auto">
              <a:spcBef>
                <a:spcPts val="0"/>
              </a:spcBef>
              <a:spcAft>
                <a:spcPts val="0"/>
              </a:spcAft>
              <a:defRPr>
                <a:ea typeface="+mn-ea"/>
              </a:defRPr>
            </a:lvl1pPr>
          </a:lstStyle>
          <a:p>
            <a:pPr>
              <a:defRPr/>
            </a:pPr>
            <a:fld id="{A75F70F0-0F10-43DB-B21C-44BBECAE22B0}" type="slidenum">
              <a:rPr lang="en-US" altLang="ru-RU"/>
              <a:pPr>
                <a:defRPr/>
              </a:pPr>
              <a:t>‹#›</a:t>
            </a:fld>
            <a:endParaRPr lang="en-US" altLang="ru-RU"/>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5" Type="http://schemas.openxmlformats.org/officeDocument/2006/relationships/tags" Target="../tags/tag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1028"/>
          <p:cNvSpPr>
            <a:spLocks noChangeArrowheads="1"/>
          </p:cNvSpPr>
          <p:nvPr>
            <p:custDataLst>
              <p:tags r:id="rId5"/>
            </p:custDataLst>
          </p:nvPr>
        </p:nvSpPr>
        <p:spPr bwMode="auto">
          <a:xfrm rot="16200000" flipV="1">
            <a:off x="4901406" y="1867694"/>
            <a:ext cx="103188" cy="9906000"/>
          </a:xfrm>
          <a:prstGeom prst="rect">
            <a:avLst/>
          </a:prstGeom>
          <a:gradFill rotWithShape="1">
            <a:gsLst>
              <a:gs pos="0">
                <a:srgbClr val="004E8E"/>
              </a:gs>
              <a:gs pos="100000">
                <a:srgbClr val="FFFFFF"/>
              </a:gs>
            </a:gsLst>
            <a:lin ang="0" scaled="1"/>
          </a:gradFill>
          <a:ln>
            <a:noFill/>
          </a:ln>
          <a:extLst/>
        </p:spPr>
        <p:txBody>
          <a:bodyPr rot="10800000" vert="eaVert" wrap="none" lIns="91419" tIns="45710" rIns="91419" bIns="45710" anchor="ctr"/>
          <a:lstStyle>
            <a:lvl1pPr>
              <a:defRPr kumimoji="1" sz="1600">
                <a:solidFill>
                  <a:schemeClr val="tx1"/>
                </a:solidFill>
                <a:latin typeface="Arial" pitchFamily="34" charset="0"/>
                <a:ea typeface="ＭＳ Ｐゴシック" pitchFamily="34" charset="-128"/>
              </a:defRPr>
            </a:lvl1pPr>
            <a:lvl2pPr marL="742950" indent="-285750">
              <a:defRPr kumimoji="1" sz="1600">
                <a:solidFill>
                  <a:schemeClr val="tx1"/>
                </a:solidFill>
                <a:latin typeface="Arial" pitchFamily="34" charset="0"/>
                <a:ea typeface="ＭＳ Ｐゴシック" pitchFamily="34" charset="-128"/>
              </a:defRPr>
            </a:lvl2pPr>
            <a:lvl3pPr marL="1143000" indent="-228600">
              <a:defRPr kumimoji="1" sz="1600">
                <a:solidFill>
                  <a:schemeClr val="tx1"/>
                </a:solidFill>
                <a:latin typeface="Arial" pitchFamily="34" charset="0"/>
                <a:ea typeface="ＭＳ Ｐゴシック" pitchFamily="34" charset="-128"/>
              </a:defRPr>
            </a:lvl3pPr>
            <a:lvl4pPr marL="1600200" indent="-228600">
              <a:defRPr kumimoji="1" sz="1600">
                <a:solidFill>
                  <a:schemeClr val="tx1"/>
                </a:solidFill>
                <a:latin typeface="Arial" pitchFamily="34" charset="0"/>
                <a:ea typeface="ＭＳ Ｐゴシック" pitchFamily="34" charset="-128"/>
              </a:defRPr>
            </a:lvl4pPr>
            <a:lvl5pPr marL="2057400" indent="-228600">
              <a:defRPr kumimoji="1" sz="1600">
                <a:solidFill>
                  <a:schemeClr val="tx1"/>
                </a:solidFill>
                <a:latin typeface="Arial" pitchFamily="34" charset="0"/>
                <a:ea typeface="ＭＳ Ｐゴシック" pitchFamily="34" charset="-128"/>
              </a:defRPr>
            </a:lvl5pPr>
            <a:lvl6pPr marL="2514600" indent="-228600" fontAlgn="base">
              <a:spcBef>
                <a:spcPct val="0"/>
              </a:spcBef>
              <a:spcAft>
                <a:spcPct val="0"/>
              </a:spcAft>
              <a:defRPr kumimoji="1" sz="1600">
                <a:solidFill>
                  <a:schemeClr val="tx1"/>
                </a:solidFill>
                <a:latin typeface="Arial" pitchFamily="34" charset="0"/>
                <a:ea typeface="ＭＳ Ｐゴシック" pitchFamily="34" charset="-128"/>
              </a:defRPr>
            </a:lvl6pPr>
            <a:lvl7pPr marL="2971800" indent="-228600" fontAlgn="base">
              <a:spcBef>
                <a:spcPct val="0"/>
              </a:spcBef>
              <a:spcAft>
                <a:spcPct val="0"/>
              </a:spcAft>
              <a:defRPr kumimoji="1" sz="1600">
                <a:solidFill>
                  <a:schemeClr val="tx1"/>
                </a:solidFill>
                <a:latin typeface="Arial" pitchFamily="34" charset="0"/>
                <a:ea typeface="ＭＳ Ｐゴシック" pitchFamily="34" charset="-128"/>
              </a:defRPr>
            </a:lvl7pPr>
            <a:lvl8pPr marL="3429000" indent="-228600" fontAlgn="base">
              <a:spcBef>
                <a:spcPct val="0"/>
              </a:spcBef>
              <a:spcAft>
                <a:spcPct val="0"/>
              </a:spcAft>
              <a:defRPr kumimoji="1" sz="1600">
                <a:solidFill>
                  <a:schemeClr val="tx1"/>
                </a:solidFill>
                <a:latin typeface="Arial" pitchFamily="34" charset="0"/>
                <a:ea typeface="ＭＳ Ｐゴシック" pitchFamily="34" charset="-128"/>
              </a:defRPr>
            </a:lvl8pPr>
            <a:lvl9pPr marL="3886200" indent="-228600" fontAlgn="base">
              <a:spcBef>
                <a:spcPct val="0"/>
              </a:spcBef>
              <a:spcAft>
                <a:spcPct val="0"/>
              </a:spcAft>
              <a:defRPr kumimoji="1" sz="1600">
                <a:solidFill>
                  <a:schemeClr val="tx1"/>
                </a:solidFill>
                <a:latin typeface="Arial" pitchFamily="34" charset="0"/>
                <a:ea typeface="ＭＳ Ｐゴシック" pitchFamily="34" charset="-128"/>
              </a:defRPr>
            </a:lvl9pPr>
          </a:lstStyle>
          <a:p>
            <a:pPr algn="ctr" defTabSz="914195">
              <a:defRPr/>
            </a:pPr>
            <a:r>
              <a:rPr kumimoji="0" lang="ru-RU" altLang="ru-RU" sz="1000" b="1" smtClean="0">
                <a:solidFill>
                  <a:srgbClr val="000000"/>
                </a:solidFill>
                <a:cs typeface="+mn-cs"/>
              </a:rPr>
              <a:t> </a:t>
            </a:r>
          </a:p>
        </p:txBody>
      </p:sp>
      <p:sp>
        <p:nvSpPr>
          <p:cNvPr id="1027" name="Rectangle 4"/>
          <p:cNvSpPr>
            <a:spLocks noGrp="1" noChangeArrowheads="1"/>
          </p:cNvSpPr>
          <p:nvPr>
            <p:ph type="body" idx="1"/>
          </p:nvPr>
        </p:nvSpPr>
        <p:spPr bwMode="auto">
          <a:xfrm>
            <a:off x="134938" y="1298575"/>
            <a:ext cx="9526587" cy="120015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altLang="ru-RU" smtClean="0"/>
              <a:t>Click to edit Master text styles</a:t>
            </a:r>
          </a:p>
          <a:p>
            <a:pPr lvl="1"/>
            <a:r>
              <a:rPr lang="en-US" altLang="ru-RU" smtClean="0"/>
              <a:t>Second level</a:t>
            </a:r>
          </a:p>
          <a:p>
            <a:pPr lvl="2"/>
            <a:r>
              <a:rPr lang="en-US" altLang="ru-RU" smtClean="0"/>
              <a:t>Third level</a:t>
            </a:r>
          </a:p>
          <a:p>
            <a:pPr lvl="3"/>
            <a:r>
              <a:rPr lang="en-US" altLang="ru-RU" smtClean="0"/>
              <a:t>Fourth level</a:t>
            </a:r>
          </a:p>
          <a:p>
            <a:pPr lvl="4"/>
            <a:r>
              <a:rPr lang="en-US" altLang="ru-RU" smtClean="0"/>
              <a:t>Fifth level</a:t>
            </a:r>
          </a:p>
        </p:txBody>
      </p:sp>
      <p:grpSp>
        <p:nvGrpSpPr>
          <p:cNvPr id="1028" name="McK Slide Elements"/>
          <p:cNvGrpSpPr>
            <a:grpSpLocks/>
          </p:cNvGrpSpPr>
          <p:nvPr/>
        </p:nvGrpSpPr>
        <p:grpSpPr bwMode="auto">
          <a:xfrm>
            <a:off x="134938" y="542925"/>
            <a:ext cx="9526587" cy="6288088"/>
            <a:chOff x="77" y="335"/>
            <a:chExt cx="5429" cy="3882"/>
          </a:xfrm>
        </p:grpSpPr>
        <p:sp>
          <p:nvSpPr>
            <p:cNvPr id="2" name="McK Measure" hidden="1"/>
            <p:cNvSpPr txBox="1">
              <a:spLocks noChangeArrowheads="1"/>
            </p:cNvSpPr>
            <p:nvPr userDrawn="1"/>
          </p:nvSpPr>
          <p:spPr bwMode="auto">
            <a:xfrm>
              <a:off x="77" y="335"/>
              <a:ext cx="5429" cy="152"/>
            </a:xfrm>
            <a:prstGeom prst="rect">
              <a:avLst/>
            </a:prstGeom>
            <a:noFill/>
            <a:ln>
              <a:noFill/>
            </a:ln>
            <a:extLst/>
          </p:spPr>
          <p:txBody>
            <a:bodyPr lIns="0" tIns="0" rIns="0" bIns="0">
              <a:spAutoFit/>
            </a:bodyPr>
            <a:lstStyle>
              <a:lvl1pPr defTabSz="895350">
                <a:defRPr kumimoji="1" sz="2400">
                  <a:solidFill>
                    <a:schemeClr val="tx1"/>
                  </a:solidFill>
                  <a:latin typeface="Arial" charset="0"/>
                  <a:ea typeface="Arial" charset="0"/>
                  <a:cs typeface="Arial" charset="0"/>
                </a:defRPr>
              </a:lvl1pPr>
              <a:lvl2pPr marL="742950" indent="-285750" defTabSz="895350">
                <a:defRPr kumimoji="1" sz="2400">
                  <a:solidFill>
                    <a:schemeClr val="tx1"/>
                  </a:solidFill>
                  <a:latin typeface="Arial" charset="0"/>
                  <a:ea typeface="Arial" charset="0"/>
                </a:defRPr>
              </a:lvl2pPr>
              <a:lvl3pPr marL="1143000" indent="-228600" defTabSz="895350">
                <a:defRPr kumimoji="1" sz="2400">
                  <a:solidFill>
                    <a:schemeClr val="tx1"/>
                  </a:solidFill>
                  <a:latin typeface="Arial" charset="0"/>
                  <a:ea typeface="Arial" charset="0"/>
                </a:defRPr>
              </a:lvl3pPr>
              <a:lvl4pPr marL="1600200" indent="-228600" defTabSz="895350">
                <a:defRPr kumimoji="1" sz="2400">
                  <a:solidFill>
                    <a:schemeClr val="tx1"/>
                  </a:solidFill>
                  <a:latin typeface="Arial" charset="0"/>
                  <a:ea typeface="Arial" charset="0"/>
                </a:defRPr>
              </a:lvl4pPr>
              <a:lvl5pPr marL="2057400" indent="-228600" defTabSz="895350">
                <a:defRPr kumimoji="1" sz="2400">
                  <a:solidFill>
                    <a:schemeClr val="tx1"/>
                  </a:solidFill>
                  <a:latin typeface="Arial" charset="0"/>
                  <a:ea typeface="Arial" charset="0"/>
                </a:defRPr>
              </a:lvl5pPr>
              <a:lvl6pPr marL="2514600" indent="-228600" defTabSz="895350" fontAlgn="base">
                <a:spcBef>
                  <a:spcPct val="0"/>
                </a:spcBef>
                <a:spcAft>
                  <a:spcPct val="0"/>
                </a:spcAft>
                <a:defRPr kumimoji="1" sz="2400">
                  <a:solidFill>
                    <a:schemeClr val="tx1"/>
                  </a:solidFill>
                  <a:latin typeface="Arial" charset="0"/>
                  <a:ea typeface="Arial" charset="0"/>
                </a:defRPr>
              </a:lvl6pPr>
              <a:lvl7pPr marL="2971800" indent="-228600" defTabSz="895350" fontAlgn="base">
                <a:spcBef>
                  <a:spcPct val="0"/>
                </a:spcBef>
                <a:spcAft>
                  <a:spcPct val="0"/>
                </a:spcAft>
                <a:defRPr kumimoji="1" sz="2400">
                  <a:solidFill>
                    <a:schemeClr val="tx1"/>
                  </a:solidFill>
                  <a:latin typeface="Arial" charset="0"/>
                  <a:ea typeface="Arial" charset="0"/>
                </a:defRPr>
              </a:lvl7pPr>
              <a:lvl8pPr marL="3429000" indent="-228600" defTabSz="895350" fontAlgn="base">
                <a:spcBef>
                  <a:spcPct val="0"/>
                </a:spcBef>
                <a:spcAft>
                  <a:spcPct val="0"/>
                </a:spcAft>
                <a:defRPr kumimoji="1" sz="2400">
                  <a:solidFill>
                    <a:schemeClr val="tx1"/>
                  </a:solidFill>
                  <a:latin typeface="Arial" charset="0"/>
                  <a:ea typeface="Arial" charset="0"/>
                </a:defRPr>
              </a:lvl8pPr>
              <a:lvl9pPr marL="3886200" indent="-228600" defTabSz="895350" fontAlgn="base">
                <a:spcBef>
                  <a:spcPct val="0"/>
                </a:spcBef>
                <a:spcAft>
                  <a:spcPct val="0"/>
                </a:spcAft>
                <a:defRPr kumimoji="1" sz="2400">
                  <a:solidFill>
                    <a:schemeClr val="tx1"/>
                  </a:solidFill>
                  <a:latin typeface="Arial" charset="0"/>
                  <a:ea typeface="Arial" charset="0"/>
                </a:defRPr>
              </a:lvl9pPr>
            </a:lstStyle>
            <a:p>
              <a:pPr>
                <a:defRPr/>
              </a:pPr>
              <a:r>
                <a:rPr kumimoji="0" lang="en-US" sz="1600" smtClean="0">
                  <a:solidFill>
                    <a:srgbClr val="000000"/>
                  </a:solidFill>
                </a:rPr>
                <a:t>Unit of measure</a:t>
              </a:r>
            </a:p>
          </p:txBody>
        </p:sp>
        <p:sp>
          <p:nvSpPr>
            <p:cNvPr id="1035" name="McK Footnote" hidden="1"/>
            <p:cNvSpPr txBox="1">
              <a:spLocks noChangeArrowheads="1"/>
            </p:cNvSpPr>
            <p:nvPr userDrawn="1"/>
          </p:nvSpPr>
          <p:spPr bwMode="auto">
            <a:xfrm>
              <a:off x="79" y="3966"/>
              <a:ext cx="5145" cy="251"/>
            </a:xfrm>
            <a:prstGeom prst="rect">
              <a:avLst/>
            </a:prstGeom>
            <a:noFill/>
            <a:ln>
              <a:noFill/>
            </a:ln>
            <a:extLst/>
          </p:spPr>
          <p:txBody>
            <a:bodyPr lIns="0" tIns="0" rIns="0" bIns="0" anchor="b">
              <a:spAutoFit/>
            </a:bodyPr>
            <a:lstStyle>
              <a:lvl1pPr marL="574675" indent="-574675" defTabSz="895350">
                <a:tabLst>
                  <a:tab pos="533400" algn="r"/>
                </a:tabLst>
                <a:defRPr kumimoji="1" sz="2400">
                  <a:solidFill>
                    <a:schemeClr val="tx1"/>
                  </a:solidFill>
                  <a:latin typeface="Arial" charset="0"/>
                  <a:ea typeface="Arial" charset="0"/>
                  <a:cs typeface="Arial" charset="0"/>
                </a:defRPr>
              </a:lvl1pPr>
              <a:lvl2pPr marL="742950" indent="-285750" defTabSz="895350">
                <a:tabLst>
                  <a:tab pos="533400" algn="r"/>
                </a:tabLst>
                <a:defRPr kumimoji="1" sz="2400">
                  <a:solidFill>
                    <a:schemeClr val="tx1"/>
                  </a:solidFill>
                  <a:latin typeface="Arial" charset="0"/>
                  <a:ea typeface="Arial" charset="0"/>
                </a:defRPr>
              </a:lvl2pPr>
              <a:lvl3pPr marL="1143000" indent="-228600" defTabSz="895350">
                <a:tabLst>
                  <a:tab pos="533400" algn="r"/>
                </a:tabLst>
                <a:defRPr kumimoji="1" sz="2400">
                  <a:solidFill>
                    <a:schemeClr val="tx1"/>
                  </a:solidFill>
                  <a:latin typeface="Arial" charset="0"/>
                  <a:ea typeface="Arial" charset="0"/>
                </a:defRPr>
              </a:lvl3pPr>
              <a:lvl4pPr marL="1600200" indent="-228600" defTabSz="895350">
                <a:tabLst>
                  <a:tab pos="533400" algn="r"/>
                </a:tabLst>
                <a:defRPr kumimoji="1" sz="2400">
                  <a:solidFill>
                    <a:schemeClr val="tx1"/>
                  </a:solidFill>
                  <a:latin typeface="Arial" charset="0"/>
                  <a:ea typeface="Arial" charset="0"/>
                </a:defRPr>
              </a:lvl4pPr>
              <a:lvl5pPr marL="2057400" indent="-228600" defTabSz="895350">
                <a:tabLst>
                  <a:tab pos="533400" algn="r"/>
                </a:tabLst>
                <a:defRPr kumimoji="1" sz="2400">
                  <a:solidFill>
                    <a:schemeClr val="tx1"/>
                  </a:solidFill>
                  <a:latin typeface="Arial" charset="0"/>
                  <a:ea typeface="Arial" charset="0"/>
                </a:defRPr>
              </a:lvl5pPr>
              <a:lvl6pPr marL="2514600" indent="-228600" defTabSz="895350" fontAlgn="base">
                <a:spcBef>
                  <a:spcPct val="0"/>
                </a:spcBef>
                <a:spcAft>
                  <a:spcPct val="0"/>
                </a:spcAft>
                <a:tabLst>
                  <a:tab pos="533400" algn="r"/>
                </a:tabLst>
                <a:defRPr kumimoji="1" sz="2400">
                  <a:solidFill>
                    <a:schemeClr val="tx1"/>
                  </a:solidFill>
                  <a:latin typeface="Arial" charset="0"/>
                  <a:ea typeface="Arial" charset="0"/>
                </a:defRPr>
              </a:lvl6pPr>
              <a:lvl7pPr marL="2971800" indent="-228600" defTabSz="895350" fontAlgn="base">
                <a:spcBef>
                  <a:spcPct val="0"/>
                </a:spcBef>
                <a:spcAft>
                  <a:spcPct val="0"/>
                </a:spcAft>
                <a:tabLst>
                  <a:tab pos="533400" algn="r"/>
                </a:tabLst>
                <a:defRPr kumimoji="1" sz="2400">
                  <a:solidFill>
                    <a:schemeClr val="tx1"/>
                  </a:solidFill>
                  <a:latin typeface="Arial" charset="0"/>
                  <a:ea typeface="Arial" charset="0"/>
                </a:defRPr>
              </a:lvl7pPr>
              <a:lvl8pPr marL="3429000" indent="-228600" defTabSz="895350" fontAlgn="base">
                <a:spcBef>
                  <a:spcPct val="0"/>
                </a:spcBef>
                <a:spcAft>
                  <a:spcPct val="0"/>
                </a:spcAft>
                <a:tabLst>
                  <a:tab pos="533400" algn="r"/>
                </a:tabLst>
                <a:defRPr kumimoji="1" sz="2400">
                  <a:solidFill>
                    <a:schemeClr val="tx1"/>
                  </a:solidFill>
                  <a:latin typeface="Arial" charset="0"/>
                  <a:ea typeface="Arial" charset="0"/>
                </a:defRPr>
              </a:lvl8pPr>
              <a:lvl9pPr marL="3886200" indent="-228600" defTabSz="895350" fontAlgn="base">
                <a:spcBef>
                  <a:spcPct val="0"/>
                </a:spcBef>
                <a:spcAft>
                  <a:spcPct val="0"/>
                </a:spcAft>
                <a:tabLst>
                  <a:tab pos="533400" algn="r"/>
                </a:tabLst>
                <a:defRPr kumimoji="1" sz="2400">
                  <a:solidFill>
                    <a:schemeClr val="tx1"/>
                  </a:solidFill>
                  <a:latin typeface="Arial" charset="0"/>
                  <a:ea typeface="Arial" charset="0"/>
                </a:defRPr>
              </a:lvl9pPr>
            </a:lstStyle>
            <a:p>
              <a:pPr>
                <a:defRPr/>
              </a:pPr>
              <a:r>
                <a:rPr kumimoji="0" lang="en-US" sz="1200" smtClean="0">
                  <a:solidFill>
                    <a:srgbClr val="000000"/>
                  </a:solidFill>
                </a:rPr>
                <a:t>	*	Footnote</a:t>
              </a:r>
            </a:p>
            <a:p>
              <a:pPr>
                <a:spcBef>
                  <a:spcPct val="20000"/>
                </a:spcBef>
                <a:defRPr/>
              </a:pPr>
              <a:r>
                <a:rPr kumimoji="0" lang="en-US" sz="1200" smtClean="0">
                  <a:solidFill>
                    <a:srgbClr val="000000"/>
                  </a:solidFill>
                </a:rPr>
                <a:t>Source:		Source</a:t>
              </a:r>
            </a:p>
          </p:txBody>
        </p:sp>
      </p:grpSp>
      <p:sp>
        <p:nvSpPr>
          <p:cNvPr id="1029" name="Working Draft" hidden="1"/>
          <p:cNvSpPr txBox="1">
            <a:spLocks noChangeArrowheads="1"/>
          </p:cNvSpPr>
          <p:nvPr/>
        </p:nvSpPr>
        <p:spPr bwMode="auto">
          <a:xfrm rot="5400000">
            <a:off x="8941594" y="2791619"/>
            <a:ext cx="1773237" cy="92075"/>
          </a:xfrm>
          <a:prstGeom prst="rect">
            <a:avLst/>
          </a:prstGeom>
          <a:noFill/>
          <a:ln>
            <a:noFill/>
          </a:ln>
          <a:extLst/>
        </p:spPr>
        <p:txBody>
          <a:bodyPr wrap="none" lIns="0" tIns="0" rIns="0" bIns="0">
            <a:spAutoFit/>
          </a:bodyPr>
          <a:lstStyle>
            <a:lvl1pPr>
              <a:defRPr kumimoji="1" sz="2400">
                <a:solidFill>
                  <a:schemeClr val="tx1"/>
                </a:solidFill>
                <a:latin typeface="Arial" charset="0"/>
                <a:ea typeface="Arial" charset="0"/>
                <a:cs typeface="Arial" charset="0"/>
              </a:defRPr>
            </a:lvl1pPr>
            <a:lvl2pPr marL="742950" indent="-285750">
              <a:defRPr kumimoji="1" sz="2400">
                <a:solidFill>
                  <a:schemeClr val="tx1"/>
                </a:solidFill>
                <a:latin typeface="Arial" charset="0"/>
                <a:ea typeface="Arial" charset="0"/>
              </a:defRPr>
            </a:lvl2pPr>
            <a:lvl3pPr marL="1143000" indent="-228600">
              <a:defRPr kumimoji="1" sz="2400">
                <a:solidFill>
                  <a:schemeClr val="tx1"/>
                </a:solidFill>
                <a:latin typeface="Arial" charset="0"/>
                <a:ea typeface="Arial" charset="0"/>
              </a:defRPr>
            </a:lvl3pPr>
            <a:lvl4pPr marL="1600200" indent="-228600">
              <a:defRPr kumimoji="1" sz="2400">
                <a:solidFill>
                  <a:schemeClr val="tx1"/>
                </a:solidFill>
                <a:latin typeface="Arial" charset="0"/>
                <a:ea typeface="Arial" charset="0"/>
              </a:defRPr>
            </a:lvl4pPr>
            <a:lvl5pPr marL="2057400" indent="-228600">
              <a:defRPr kumimoji="1" sz="2400">
                <a:solidFill>
                  <a:schemeClr val="tx1"/>
                </a:solidFill>
                <a:latin typeface="Arial" charset="0"/>
                <a:ea typeface="Arial" charset="0"/>
              </a:defRPr>
            </a:lvl5pPr>
            <a:lvl6pPr marL="2514600" indent="-228600" fontAlgn="base">
              <a:spcBef>
                <a:spcPct val="0"/>
              </a:spcBef>
              <a:spcAft>
                <a:spcPct val="0"/>
              </a:spcAft>
              <a:defRPr kumimoji="1" sz="2400">
                <a:solidFill>
                  <a:schemeClr val="tx1"/>
                </a:solidFill>
                <a:latin typeface="Arial" charset="0"/>
                <a:ea typeface="Arial" charset="0"/>
              </a:defRPr>
            </a:lvl6pPr>
            <a:lvl7pPr marL="2971800" indent="-228600" fontAlgn="base">
              <a:spcBef>
                <a:spcPct val="0"/>
              </a:spcBef>
              <a:spcAft>
                <a:spcPct val="0"/>
              </a:spcAft>
              <a:defRPr kumimoji="1" sz="2400">
                <a:solidFill>
                  <a:schemeClr val="tx1"/>
                </a:solidFill>
                <a:latin typeface="Arial" charset="0"/>
                <a:ea typeface="Arial" charset="0"/>
              </a:defRPr>
            </a:lvl7pPr>
            <a:lvl8pPr marL="3429000" indent="-228600" fontAlgn="base">
              <a:spcBef>
                <a:spcPct val="0"/>
              </a:spcBef>
              <a:spcAft>
                <a:spcPct val="0"/>
              </a:spcAft>
              <a:defRPr kumimoji="1" sz="2400">
                <a:solidFill>
                  <a:schemeClr val="tx1"/>
                </a:solidFill>
                <a:latin typeface="Arial" charset="0"/>
                <a:ea typeface="Arial" charset="0"/>
              </a:defRPr>
            </a:lvl8pPr>
            <a:lvl9pPr marL="3886200" indent="-228600" fontAlgn="base">
              <a:spcBef>
                <a:spcPct val="0"/>
              </a:spcBef>
              <a:spcAft>
                <a:spcPct val="0"/>
              </a:spcAft>
              <a:defRPr kumimoji="1" sz="2400">
                <a:solidFill>
                  <a:schemeClr val="tx1"/>
                </a:solidFill>
                <a:latin typeface="Arial" charset="0"/>
                <a:ea typeface="Arial" charset="0"/>
              </a:defRPr>
            </a:lvl9pPr>
          </a:lstStyle>
          <a:p>
            <a:pPr defTabSz="914195">
              <a:defRPr/>
            </a:pPr>
            <a:r>
              <a:rPr kumimoji="0" lang="en-US" sz="600" smtClean="0">
                <a:solidFill>
                  <a:srgbClr val="000000"/>
                </a:solidFill>
              </a:rPr>
              <a:t>Working Draft - Last Modified 5/18/2006 3:33:57 PM</a:t>
            </a:r>
          </a:p>
        </p:txBody>
      </p:sp>
      <p:sp>
        <p:nvSpPr>
          <p:cNvPr id="1030" name="Printed" hidden="1"/>
          <p:cNvSpPr txBox="1">
            <a:spLocks noChangeArrowheads="1"/>
          </p:cNvSpPr>
          <p:nvPr/>
        </p:nvSpPr>
        <p:spPr bwMode="auto">
          <a:xfrm rot="5400000">
            <a:off x="9315450" y="4330700"/>
            <a:ext cx="1025525" cy="92075"/>
          </a:xfrm>
          <a:prstGeom prst="rect">
            <a:avLst/>
          </a:prstGeom>
          <a:noFill/>
          <a:ln>
            <a:noFill/>
          </a:ln>
          <a:extLst/>
        </p:spPr>
        <p:txBody>
          <a:bodyPr wrap="none" lIns="0" tIns="0" rIns="0" bIns="0">
            <a:spAutoFit/>
          </a:bodyPr>
          <a:lstStyle>
            <a:lvl1pPr>
              <a:defRPr kumimoji="1" sz="2400">
                <a:solidFill>
                  <a:schemeClr val="tx1"/>
                </a:solidFill>
                <a:latin typeface="Arial" charset="0"/>
                <a:ea typeface="Arial" charset="0"/>
                <a:cs typeface="Arial" charset="0"/>
              </a:defRPr>
            </a:lvl1pPr>
            <a:lvl2pPr marL="742950" indent="-285750">
              <a:defRPr kumimoji="1" sz="2400">
                <a:solidFill>
                  <a:schemeClr val="tx1"/>
                </a:solidFill>
                <a:latin typeface="Arial" charset="0"/>
                <a:ea typeface="Arial" charset="0"/>
              </a:defRPr>
            </a:lvl2pPr>
            <a:lvl3pPr marL="1143000" indent="-228600">
              <a:defRPr kumimoji="1" sz="2400">
                <a:solidFill>
                  <a:schemeClr val="tx1"/>
                </a:solidFill>
                <a:latin typeface="Arial" charset="0"/>
                <a:ea typeface="Arial" charset="0"/>
              </a:defRPr>
            </a:lvl3pPr>
            <a:lvl4pPr marL="1600200" indent="-228600">
              <a:defRPr kumimoji="1" sz="2400">
                <a:solidFill>
                  <a:schemeClr val="tx1"/>
                </a:solidFill>
                <a:latin typeface="Arial" charset="0"/>
                <a:ea typeface="Arial" charset="0"/>
              </a:defRPr>
            </a:lvl4pPr>
            <a:lvl5pPr marL="2057400" indent="-228600">
              <a:defRPr kumimoji="1" sz="2400">
                <a:solidFill>
                  <a:schemeClr val="tx1"/>
                </a:solidFill>
                <a:latin typeface="Arial" charset="0"/>
                <a:ea typeface="Arial" charset="0"/>
              </a:defRPr>
            </a:lvl5pPr>
            <a:lvl6pPr marL="2514600" indent="-228600" fontAlgn="base">
              <a:spcBef>
                <a:spcPct val="0"/>
              </a:spcBef>
              <a:spcAft>
                <a:spcPct val="0"/>
              </a:spcAft>
              <a:defRPr kumimoji="1" sz="2400">
                <a:solidFill>
                  <a:schemeClr val="tx1"/>
                </a:solidFill>
                <a:latin typeface="Arial" charset="0"/>
                <a:ea typeface="Arial" charset="0"/>
              </a:defRPr>
            </a:lvl6pPr>
            <a:lvl7pPr marL="2971800" indent="-228600" fontAlgn="base">
              <a:spcBef>
                <a:spcPct val="0"/>
              </a:spcBef>
              <a:spcAft>
                <a:spcPct val="0"/>
              </a:spcAft>
              <a:defRPr kumimoji="1" sz="2400">
                <a:solidFill>
                  <a:schemeClr val="tx1"/>
                </a:solidFill>
                <a:latin typeface="Arial" charset="0"/>
                <a:ea typeface="Arial" charset="0"/>
              </a:defRPr>
            </a:lvl7pPr>
            <a:lvl8pPr marL="3429000" indent="-228600" fontAlgn="base">
              <a:spcBef>
                <a:spcPct val="0"/>
              </a:spcBef>
              <a:spcAft>
                <a:spcPct val="0"/>
              </a:spcAft>
              <a:defRPr kumimoji="1" sz="2400">
                <a:solidFill>
                  <a:schemeClr val="tx1"/>
                </a:solidFill>
                <a:latin typeface="Arial" charset="0"/>
                <a:ea typeface="Arial" charset="0"/>
              </a:defRPr>
            </a:lvl8pPr>
            <a:lvl9pPr marL="3886200" indent="-228600" fontAlgn="base">
              <a:spcBef>
                <a:spcPct val="0"/>
              </a:spcBef>
              <a:spcAft>
                <a:spcPct val="0"/>
              </a:spcAft>
              <a:defRPr kumimoji="1" sz="2400">
                <a:solidFill>
                  <a:schemeClr val="tx1"/>
                </a:solidFill>
                <a:latin typeface="Arial" charset="0"/>
                <a:ea typeface="Arial" charset="0"/>
              </a:defRPr>
            </a:lvl9pPr>
          </a:lstStyle>
          <a:p>
            <a:pPr defTabSz="914195">
              <a:defRPr/>
            </a:pPr>
            <a:r>
              <a:rPr kumimoji="0" lang="en-US" sz="600" smtClean="0">
                <a:solidFill>
                  <a:srgbClr val="000000"/>
                </a:solidFill>
              </a:rPr>
              <a:t>Printed 5/18/2006 3:13:26 PM</a:t>
            </a:r>
          </a:p>
        </p:txBody>
      </p:sp>
      <p:sp>
        <p:nvSpPr>
          <p:cNvPr id="50183" name="Rectangle 1027"/>
          <p:cNvSpPr>
            <a:spLocks noChangeArrowheads="1"/>
          </p:cNvSpPr>
          <p:nvPr>
            <p:custDataLst>
              <p:tags r:id="rId6"/>
            </p:custDataLst>
          </p:nvPr>
        </p:nvSpPr>
        <p:spPr bwMode="auto">
          <a:xfrm rot="5400000">
            <a:off x="4852988" y="-4852988"/>
            <a:ext cx="204788" cy="9910763"/>
          </a:xfrm>
          <a:prstGeom prst="rect">
            <a:avLst/>
          </a:prstGeom>
          <a:gradFill rotWithShape="1">
            <a:gsLst>
              <a:gs pos="0">
                <a:srgbClr val="004E8E"/>
              </a:gs>
              <a:gs pos="100000">
                <a:srgbClr val="FFFFFF"/>
              </a:gs>
            </a:gsLst>
            <a:lin ang="0" scaled="1"/>
          </a:gradFill>
          <a:ln>
            <a:noFill/>
          </a:ln>
          <a:extLst/>
        </p:spPr>
        <p:txBody>
          <a:bodyPr wrap="none" lIns="91419" tIns="45710" rIns="91419" bIns="45710" anchor="ctr"/>
          <a:lstStyle>
            <a:lvl1pPr>
              <a:defRPr kumimoji="1" sz="1600">
                <a:solidFill>
                  <a:schemeClr val="tx1"/>
                </a:solidFill>
                <a:latin typeface="Arial" pitchFamily="34" charset="0"/>
                <a:ea typeface="ＭＳ Ｐゴシック" pitchFamily="34" charset="-128"/>
              </a:defRPr>
            </a:lvl1pPr>
            <a:lvl2pPr marL="742950" indent="-285750">
              <a:defRPr kumimoji="1" sz="1600">
                <a:solidFill>
                  <a:schemeClr val="tx1"/>
                </a:solidFill>
                <a:latin typeface="Arial" pitchFamily="34" charset="0"/>
                <a:ea typeface="ＭＳ Ｐゴシック" pitchFamily="34" charset="-128"/>
              </a:defRPr>
            </a:lvl2pPr>
            <a:lvl3pPr marL="1143000" indent="-228600">
              <a:defRPr kumimoji="1" sz="1600">
                <a:solidFill>
                  <a:schemeClr val="tx1"/>
                </a:solidFill>
                <a:latin typeface="Arial" pitchFamily="34" charset="0"/>
                <a:ea typeface="ＭＳ Ｐゴシック" pitchFamily="34" charset="-128"/>
              </a:defRPr>
            </a:lvl3pPr>
            <a:lvl4pPr marL="1600200" indent="-228600">
              <a:defRPr kumimoji="1" sz="1600">
                <a:solidFill>
                  <a:schemeClr val="tx1"/>
                </a:solidFill>
                <a:latin typeface="Arial" pitchFamily="34" charset="0"/>
                <a:ea typeface="ＭＳ Ｐゴシック" pitchFamily="34" charset="-128"/>
              </a:defRPr>
            </a:lvl4pPr>
            <a:lvl5pPr marL="2057400" indent="-228600">
              <a:defRPr kumimoji="1" sz="1600">
                <a:solidFill>
                  <a:schemeClr val="tx1"/>
                </a:solidFill>
                <a:latin typeface="Arial" pitchFamily="34" charset="0"/>
                <a:ea typeface="ＭＳ Ｐゴシック" pitchFamily="34" charset="-128"/>
              </a:defRPr>
            </a:lvl5pPr>
            <a:lvl6pPr marL="2514600" indent="-228600" fontAlgn="base">
              <a:spcBef>
                <a:spcPct val="0"/>
              </a:spcBef>
              <a:spcAft>
                <a:spcPct val="0"/>
              </a:spcAft>
              <a:defRPr kumimoji="1" sz="1600">
                <a:solidFill>
                  <a:schemeClr val="tx1"/>
                </a:solidFill>
                <a:latin typeface="Arial" pitchFamily="34" charset="0"/>
                <a:ea typeface="ＭＳ Ｐゴシック" pitchFamily="34" charset="-128"/>
              </a:defRPr>
            </a:lvl6pPr>
            <a:lvl7pPr marL="2971800" indent="-228600" fontAlgn="base">
              <a:spcBef>
                <a:spcPct val="0"/>
              </a:spcBef>
              <a:spcAft>
                <a:spcPct val="0"/>
              </a:spcAft>
              <a:defRPr kumimoji="1" sz="1600">
                <a:solidFill>
                  <a:schemeClr val="tx1"/>
                </a:solidFill>
                <a:latin typeface="Arial" pitchFamily="34" charset="0"/>
                <a:ea typeface="ＭＳ Ｐゴシック" pitchFamily="34" charset="-128"/>
              </a:defRPr>
            </a:lvl7pPr>
            <a:lvl8pPr marL="3429000" indent="-228600" fontAlgn="base">
              <a:spcBef>
                <a:spcPct val="0"/>
              </a:spcBef>
              <a:spcAft>
                <a:spcPct val="0"/>
              </a:spcAft>
              <a:defRPr kumimoji="1" sz="1600">
                <a:solidFill>
                  <a:schemeClr val="tx1"/>
                </a:solidFill>
                <a:latin typeface="Arial" pitchFamily="34" charset="0"/>
                <a:ea typeface="ＭＳ Ｐゴシック" pitchFamily="34" charset="-128"/>
              </a:defRPr>
            </a:lvl8pPr>
            <a:lvl9pPr marL="3886200" indent="-228600" fontAlgn="base">
              <a:spcBef>
                <a:spcPct val="0"/>
              </a:spcBef>
              <a:spcAft>
                <a:spcPct val="0"/>
              </a:spcAft>
              <a:defRPr kumimoji="1" sz="1600">
                <a:solidFill>
                  <a:schemeClr val="tx1"/>
                </a:solidFill>
                <a:latin typeface="Arial" pitchFamily="34" charset="0"/>
                <a:ea typeface="ＭＳ Ｐゴシック" pitchFamily="34" charset="-128"/>
              </a:defRPr>
            </a:lvl9pPr>
          </a:lstStyle>
          <a:p>
            <a:pPr defTabSz="914195">
              <a:defRPr/>
            </a:pPr>
            <a:endParaRPr kumimoji="0" lang="ru-RU" altLang="ru-RU" sz="1200" i="1" smtClean="0">
              <a:solidFill>
                <a:srgbClr val="000000"/>
              </a:solidFill>
              <a:cs typeface="+mn-cs"/>
            </a:endParaRPr>
          </a:p>
        </p:txBody>
      </p:sp>
      <p:sp>
        <p:nvSpPr>
          <p:cNvPr id="1032" name="Rectangle 3"/>
          <p:cNvSpPr>
            <a:spLocks noGrp="1" noChangeArrowheads="1"/>
          </p:cNvSpPr>
          <p:nvPr>
            <p:ph type="title"/>
          </p:nvPr>
        </p:nvSpPr>
        <p:spPr bwMode="auto">
          <a:xfrm>
            <a:off x="131763" y="263525"/>
            <a:ext cx="9240837" cy="29210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altLang="ru-RU" smtClean="0"/>
              <a:t>Click to edit Master title style</a:t>
            </a:r>
          </a:p>
        </p:txBody>
      </p:sp>
      <p:sp>
        <p:nvSpPr>
          <p:cNvPr id="643074" name="pg num"/>
          <p:cNvSpPr>
            <a:spLocks noGrp="1" noChangeArrowheads="1"/>
          </p:cNvSpPr>
          <p:nvPr>
            <p:ph type="sldNum" sz="quarter" idx="4"/>
          </p:nvPr>
        </p:nvSpPr>
        <p:spPr bwMode="auto">
          <a:xfrm>
            <a:off x="7594600" y="6643688"/>
            <a:ext cx="2063750"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defTabSz="914195" eaLnBrk="1" hangingPunct="1">
              <a:defRPr sz="1200">
                <a:solidFill>
                  <a:srgbClr val="000000"/>
                </a:solidFill>
                <a:latin typeface="+mn-lt"/>
                <a:ea typeface="ＭＳ Ｐゴシック" panose="020B0600070205080204" pitchFamily="34" charset="-128"/>
                <a:cs typeface="+mn-cs"/>
              </a:defRPr>
            </a:lvl1pPr>
          </a:lstStyle>
          <a:p>
            <a:pPr>
              <a:defRPr/>
            </a:pPr>
            <a:fld id="{D2B40F79-34F6-46D5-B575-A8BDB4605F7D}" type="slidenum">
              <a:rPr lang="en-US" altLang="ru-RU"/>
              <a:pPr>
                <a:defRPr/>
              </a:pPr>
              <a:t>‹#›</a:t>
            </a:fld>
            <a:endParaRPr lang="en-US" altLang="ru-RU"/>
          </a:p>
        </p:txBody>
      </p:sp>
      <p:pic>
        <p:nvPicPr>
          <p:cNvPr id="1034" name="Picture 11" descr="ЩИТ МО.pn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361488" y="155575"/>
            <a:ext cx="482600" cy="5683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Lst>
  <p:hf hdr="0" ftr="0" dt="0"/>
  <p:txStyles>
    <p:titleStyle>
      <a:lvl1pPr algn="l" defTabSz="912813" rtl="0" eaLnBrk="0" fontAlgn="base" hangingPunct="0">
        <a:spcBef>
          <a:spcPct val="0"/>
        </a:spcBef>
        <a:spcAft>
          <a:spcPct val="0"/>
        </a:spcAft>
        <a:defRPr sz="1900" b="1">
          <a:solidFill>
            <a:schemeClr val="tx2"/>
          </a:solidFill>
          <a:latin typeface="+mj-lt"/>
          <a:ea typeface="Arial" charset="0"/>
          <a:cs typeface="+mj-cs"/>
        </a:defRPr>
      </a:lvl1pPr>
      <a:lvl2pPr algn="l" defTabSz="912813" rtl="0" eaLnBrk="0" fontAlgn="base" hangingPunct="0">
        <a:spcBef>
          <a:spcPct val="0"/>
        </a:spcBef>
        <a:spcAft>
          <a:spcPct val="0"/>
        </a:spcAft>
        <a:defRPr sz="1900" b="1">
          <a:solidFill>
            <a:schemeClr val="tx2"/>
          </a:solidFill>
          <a:latin typeface="Arial" charset="0"/>
          <a:ea typeface="Arial" charset="0"/>
          <a:cs typeface="Arial" charset="0"/>
        </a:defRPr>
      </a:lvl2pPr>
      <a:lvl3pPr algn="l" defTabSz="912813" rtl="0" eaLnBrk="0" fontAlgn="base" hangingPunct="0">
        <a:spcBef>
          <a:spcPct val="0"/>
        </a:spcBef>
        <a:spcAft>
          <a:spcPct val="0"/>
        </a:spcAft>
        <a:defRPr sz="1900" b="1">
          <a:solidFill>
            <a:schemeClr val="tx2"/>
          </a:solidFill>
          <a:latin typeface="Arial" charset="0"/>
          <a:ea typeface="Arial" charset="0"/>
          <a:cs typeface="Arial" charset="0"/>
        </a:defRPr>
      </a:lvl3pPr>
      <a:lvl4pPr algn="l" defTabSz="912813" rtl="0" eaLnBrk="0" fontAlgn="base" hangingPunct="0">
        <a:spcBef>
          <a:spcPct val="0"/>
        </a:spcBef>
        <a:spcAft>
          <a:spcPct val="0"/>
        </a:spcAft>
        <a:defRPr sz="1900" b="1">
          <a:solidFill>
            <a:schemeClr val="tx2"/>
          </a:solidFill>
          <a:latin typeface="Arial" charset="0"/>
          <a:ea typeface="Arial" charset="0"/>
          <a:cs typeface="Arial" charset="0"/>
        </a:defRPr>
      </a:lvl4pPr>
      <a:lvl5pPr algn="l" defTabSz="912813" rtl="0" eaLnBrk="0" fontAlgn="base" hangingPunct="0">
        <a:spcBef>
          <a:spcPct val="0"/>
        </a:spcBef>
        <a:spcAft>
          <a:spcPct val="0"/>
        </a:spcAft>
        <a:defRPr sz="1900" b="1">
          <a:solidFill>
            <a:schemeClr val="tx2"/>
          </a:solidFill>
          <a:latin typeface="Arial" charset="0"/>
          <a:ea typeface="Arial" charset="0"/>
          <a:cs typeface="Arial" charset="0"/>
        </a:defRPr>
      </a:lvl5pPr>
      <a:lvl6pPr marL="466376" algn="l" defTabSz="913321" rtl="0" fontAlgn="base">
        <a:spcBef>
          <a:spcPct val="0"/>
        </a:spcBef>
        <a:spcAft>
          <a:spcPct val="0"/>
        </a:spcAft>
        <a:defRPr sz="1900" b="1">
          <a:solidFill>
            <a:schemeClr val="tx2"/>
          </a:solidFill>
          <a:latin typeface="Arial" charset="0"/>
          <a:cs typeface="Arial" charset="0"/>
        </a:defRPr>
      </a:lvl6pPr>
      <a:lvl7pPr marL="932753" algn="l" defTabSz="913321" rtl="0" fontAlgn="base">
        <a:spcBef>
          <a:spcPct val="0"/>
        </a:spcBef>
        <a:spcAft>
          <a:spcPct val="0"/>
        </a:spcAft>
        <a:defRPr sz="1900" b="1">
          <a:solidFill>
            <a:schemeClr val="tx2"/>
          </a:solidFill>
          <a:latin typeface="Arial" charset="0"/>
          <a:cs typeface="Arial" charset="0"/>
        </a:defRPr>
      </a:lvl7pPr>
      <a:lvl8pPr marL="1399129" algn="l" defTabSz="913321" rtl="0" fontAlgn="base">
        <a:spcBef>
          <a:spcPct val="0"/>
        </a:spcBef>
        <a:spcAft>
          <a:spcPct val="0"/>
        </a:spcAft>
        <a:defRPr sz="1900" b="1">
          <a:solidFill>
            <a:schemeClr val="tx2"/>
          </a:solidFill>
          <a:latin typeface="Arial" charset="0"/>
          <a:cs typeface="Arial" charset="0"/>
        </a:defRPr>
      </a:lvl8pPr>
      <a:lvl9pPr marL="1865507" algn="l" defTabSz="913321" rtl="0" fontAlgn="base">
        <a:spcBef>
          <a:spcPct val="0"/>
        </a:spcBef>
        <a:spcAft>
          <a:spcPct val="0"/>
        </a:spcAft>
        <a:defRPr sz="1900" b="1">
          <a:solidFill>
            <a:schemeClr val="tx2"/>
          </a:solidFill>
          <a:latin typeface="Arial" charset="0"/>
          <a:cs typeface="Arial" charset="0"/>
        </a:defRPr>
      </a:lvl9pPr>
    </p:titleStyle>
    <p:bodyStyle>
      <a:lvl1pPr marL="349250" indent="-349250" algn="l" defTabSz="912813" rtl="0" eaLnBrk="0" fontAlgn="base" hangingPunct="0">
        <a:spcBef>
          <a:spcPct val="0"/>
        </a:spcBef>
        <a:spcAft>
          <a:spcPct val="0"/>
        </a:spcAft>
        <a:buSzPct val="120000"/>
        <a:buChar char="•"/>
        <a:defRPr kumimoji="1" sz="1400">
          <a:solidFill>
            <a:schemeClr val="tx1"/>
          </a:solidFill>
          <a:latin typeface="+mn-lt"/>
          <a:ea typeface="Arial" charset="0"/>
          <a:cs typeface="+mn-cs"/>
        </a:defRPr>
      </a:lvl1pPr>
      <a:lvl2pPr marL="146050" indent="-144463" algn="l" defTabSz="912813" rtl="0" eaLnBrk="0" fontAlgn="base" hangingPunct="0">
        <a:spcBef>
          <a:spcPct val="0"/>
        </a:spcBef>
        <a:spcAft>
          <a:spcPct val="0"/>
        </a:spcAft>
        <a:buSzPct val="120000"/>
        <a:buChar char="•"/>
        <a:defRPr kumimoji="1" sz="1600">
          <a:solidFill>
            <a:schemeClr val="tx1"/>
          </a:solidFill>
          <a:latin typeface="+mn-lt"/>
          <a:ea typeface="Arial" charset="0"/>
          <a:cs typeface="+mn-cs"/>
        </a:defRPr>
      </a:lvl2pPr>
      <a:lvl3pPr marL="300038" indent="-150813" algn="l" defTabSz="912813" rtl="0" eaLnBrk="0" fontAlgn="base" hangingPunct="0">
        <a:spcBef>
          <a:spcPct val="0"/>
        </a:spcBef>
        <a:spcAft>
          <a:spcPct val="0"/>
        </a:spcAft>
        <a:buChar char="–"/>
        <a:defRPr kumimoji="1" sz="1600">
          <a:solidFill>
            <a:schemeClr val="tx1"/>
          </a:solidFill>
          <a:latin typeface="+mn-lt"/>
          <a:ea typeface="Arial" charset="0"/>
          <a:cs typeface="+mn-cs"/>
        </a:defRPr>
      </a:lvl3pPr>
      <a:lvl4pPr marL="439738" indent="-136525" algn="l" defTabSz="912813" rtl="0" eaLnBrk="0" fontAlgn="base" hangingPunct="0">
        <a:spcBef>
          <a:spcPct val="0"/>
        </a:spcBef>
        <a:spcAft>
          <a:spcPct val="0"/>
        </a:spcAft>
        <a:buSzPct val="89000"/>
        <a:buChar char="•"/>
        <a:defRPr kumimoji="1" sz="1600">
          <a:solidFill>
            <a:schemeClr val="tx1"/>
          </a:solidFill>
          <a:latin typeface="+mn-lt"/>
          <a:ea typeface="Arial" charset="0"/>
          <a:cs typeface="+mn-cs"/>
        </a:defRPr>
      </a:lvl4pPr>
      <a:lvl5pPr marL="593725" indent="-150813" algn="l" defTabSz="912813" rtl="0" eaLnBrk="0" fontAlgn="base" hangingPunct="0">
        <a:spcBef>
          <a:spcPct val="0"/>
        </a:spcBef>
        <a:spcAft>
          <a:spcPct val="0"/>
        </a:spcAft>
        <a:buSzPct val="75000"/>
        <a:buChar char="–"/>
        <a:defRPr kumimoji="1" sz="1600">
          <a:solidFill>
            <a:schemeClr val="tx1"/>
          </a:solidFill>
          <a:latin typeface="+mn-lt"/>
          <a:ea typeface="Arial" charset="0"/>
          <a:cs typeface="+mn-cs"/>
        </a:defRPr>
      </a:lvl5pPr>
      <a:lvl6pPr marL="1060683" indent="-152220" algn="l" defTabSz="913321" rtl="0" fontAlgn="base">
        <a:spcBef>
          <a:spcPct val="0"/>
        </a:spcBef>
        <a:spcAft>
          <a:spcPct val="0"/>
        </a:spcAft>
        <a:buSzPct val="75000"/>
        <a:buChar char="–"/>
        <a:defRPr sz="1600">
          <a:solidFill>
            <a:schemeClr val="tx1"/>
          </a:solidFill>
          <a:latin typeface="+mn-lt"/>
          <a:cs typeface="+mn-cs"/>
        </a:defRPr>
      </a:lvl6pPr>
      <a:lvl7pPr marL="1527058" indent="-152220" algn="l" defTabSz="913321" rtl="0" fontAlgn="base">
        <a:spcBef>
          <a:spcPct val="0"/>
        </a:spcBef>
        <a:spcAft>
          <a:spcPct val="0"/>
        </a:spcAft>
        <a:buSzPct val="75000"/>
        <a:buChar char="–"/>
        <a:defRPr sz="1600">
          <a:solidFill>
            <a:schemeClr val="tx1"/>
          </a:solidFill>
          <a:latin typeface="+mn-lt"/>
          <a:cs typeface="+mn-cs"/>
        </a:defRPr>
      </a:lvl7pPr>
      <a:lvl8pPr marL="1993437" indent="-152220" algn="l" defTabSz="913321" rtl="0" fontAlgn="base">
        <a:spcBef>
          <a:spcPct val="0"/>
        </a:spcBef>
        <a:spcAft>
          <a:spcPct val="0"/>
        </a:spcAft>
        <a:buSzPct val="75000"/>
        <a:buChar char="–"/>
        <a:defRPr sz="1600">
          <a:solidFill>
            <a:schemeClr val="tx1"/>
          </a:solidFill>
          <a:latin typeface="+mn-lt"/>
          <a:cs typeface="+mn-cs"/>
        </a:defRPr>
      </a:lvl8pPr>
      <a:lvl9pPr marL="2459813" indent="-152220" algn="l" defTabSz="913321" rtl="0" fontAlgn="base">
        <a:spcBef>
          <a:spcPct val="0"/>
        </a:spcBef>
        <a:spcAft>
          <a:spcPct val="0"/>
        </a:spcAft>
        <a:buSzPct val="75000"/>
        <a:buChar char="–"/>
        <a:defRPr sz="1600">
          <a:solidFill>
            <a:schemeClr val="tx1"/>
          </a:solidFill>
          <a:latin typeface="+mn-lt"/>
          <a:cs typeface="+mn-cs"/>
        </a:defRPr>
      </a:lvl9pPr>
    </p:bodyStyle>
    <p:otherStyle>
      <a:defPPr>
        <a:defRPr lang="ru-RU"/>
      </a:defPPr>
      <a:lvl1pPr marL="0" algn="l" defTabSz="932753" rtl="0" eaLnBrk="1" latinLnBrk="0" hangingPunct="1">
        <a:defRPr sz="1900" kern="1200">
          <a:solidFill>
            <a:schemeClr val="tx1"/>
          </a:solidFill>
          <a:latin typeface="+mn-lt"/>
          <a:ea typeface="+mn-ea"/>
          <a:cs typeface="+mn-cs"/>
        </a:defRPr>
      </a:lvl1pPr>
      <a:lvl2pPr marL="466376" algn="l" defTabSz="932753" rtl="0" eaLnBrk="1" latinLnBrk="0" hangingPunct="1">
        <a:defRPr sz="1900" kern="1200">
          <a:solidFill>
            <a:schemeClr val="tx1"/>
          </a:solidFill>
          <a:latin typeface="+mn-lt"/>
          <a:ea typeface="+mn-ea"/>
          <a:cs typeface="+mn-cs"/>
        </a:defRPr>
      </a:lvl2pPr>
      <a:lvl3pPr marL="932753" algn="l" defTabSz="932753" rtl="0" eaLnBrk="1" latinLnBrk="0" hangingPunct="1">
        <a:defRPr sz="1900" kern="1200">
          <a:solidFill>
            <a:schemeClr val="tx1"/>
          </a:solidFill>
          <a:latin typeface="+mn-lt"/>
          <a:ea typeface="+mn-ea"/>
          <a:cs typeface="+mn-cs"/>
        </a:defRPr>
      </a:lvl3pPr>
      <a:lvl4pPr marL="1399129" algn="l" defTabSz="932753" rtl="0" eaLnBrk="1" latinLnBrk="0" hangingPunct="1">
        <a:defRPr sz="1900" kern="1200">
          <a:solidFill>
            <a:schemeClr val="tx1"/>
          </a:solidFill>
          <a:latin typeface="+mn-lt"/>
          <a:ea typeface="+mn-ea"/>
          <a:cs typeface="+mn-cs"/>
        </a:defRPr>
      </a:lvl4pPr>
      <a:lvl5pPr marL="1865507" algn="l" defTabSz="932753" rtl="0" eaLnBrk="1" latinLnBrk="0" hangingPunct="1">
        <a:defRPr sz="1900" kern="1200">
          <a:solidFill>
            <a:schemeClr val="tx1"/>
          </a:solidFill>
          <a:latin typeface="+mn-lt"/>
          <a:ea typeface="+mn-ea"/>
          <a:cs typeface="+mn-cs"/>
        </a:defRPr>
      </a:lvl5pPr>
      <a:lvl6pPr marL="2331882" algn="l" defTabSz="932753" rtl="0" eaLnBrk="1" latinLnBrk="0" hangingPunct="1">
        <a:defRPr sz="1900" kern="1200">
          <a:solidFill>
            <a:schemeClr val="tx1"/>
          </a:solidFill>
          <a:latin typeface="+mn-lt"/>
          <a:ea typeface="+mn-ea"/>
          <a:cs typeface="+mn-cs"/>
        </a:defRPr>
      </a:lvl6pPr>
      <a:lvl7pPr marL="2798258" algn="l" defTabSz="932753" rtl="0" eaLnBrk="1" latinLnBrk="0" hangingPunct="1">
        <a:defRPr sz="1900" kern="1200">
          <a:solidFill>
            <a:schemeClr val="tx1"/>
          </a:solidFill>
          <a:latin typeface="+mn-lt"/>
          <a:ea typeface="+mn-ea"/>
          <a:cs typeface="+mn-cs"/>
        </a:defRPr>
      </a:lvl7pPr>
      <a:lvl8pPr marL="3264635" algn="l" defTabSz="932753" rtl="0" eaLnBrk="1" latinLnBrk="0" hangingPunct="1">
        <a:defRPr sz="1900" kern="1200">
          <a:solidFill>
            <a:schemeClr val="tx1"/>
          </a:solidFill>
          <a:latin typeface="+mn-lt"/>
          <a:ea typeface="+mn-ea"/>
          <a:cs typeface="+mn-cs"/>
        </a:defRPr>
      </a:lvl8pPr>
      <a:lvl9pPr marL="3731011" algn="l" defTabSz="932753"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6.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5.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11.jpe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96857" y="1817659"/>
            <a:ext cx="6895485" cy="1600438"/>
          </a:xfrm>
        </p:spPr>
        <p:txBody>
          <a:bodyPr/>
          <a:lstStyle/>
          <a:p>
            <a:r>
              <a:rPr lang="ru-RU" sz="2600" dirty="0" smtClean="0">
                <a:latin typeface="Times New Roman" panose="02020603050405020304" pitchFamily="18" charset="0"/>
                <a:cs typeface="Times New Roman" panose="02020603050405020304" pitchFamily="18" charset="0"/>
              </a:rPr>
              <a:t>Сводный отчет для рабочего совещания ВКС по вопросу создания сети коворкинг-центров муниципальными </a:t>
            </a:r>
            <a:r>
              <a:rPr lang="ru-RU" sz="2600" dirty="0">
                <a:latin typeface="Times New Roman" panose="02020603050405020304" pitchFamily="18" charset="0"/>
                <a:cs typeface="Times New Roman" panose="02020603050405020304" pitchFamily="18" charset="0"/>
              </a:rPr>
              <a:t>образованиями </a:t>
            </a:r>
            <a:r>
              <a:rPr lang="ru-RU" sz="2600" dirty="0" smtClean="0">
                <a:latin typeface="Times New Roman" panose="02020603050405020304" pitchFamily="18" charset="0"/>
                <a:cs typeface="Times New Roman" panose="02020603050405020304" pitchFamily="18" charset="0"/>
              </a:rPr>
              <a:t>на территории Московской области</a:t>
            </a:r>
            <a:endParaRPr lang="ru-RU" sz="2600" dirty="0">
              <a:solidFill>
                <a:srgbClr val="002060"/>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3714747" y="5898879"/>
            <a:ext cx="4346706" cy="307777"/>
          </a:xfrm>
        </p:spPr>
        <p:txBody>
          <a:bodyPr/>
          <a:lstStyle/>
          <a:p>
            <a:pPr marL="0" indent="0" algn="ctr">
              <a:buNone/>
            </a:pPr>
            <a:r>
              <a:rPr lang="ru-RU" sz="2000" b="1" dirty="0" smtClean="0">
                <a:solidFill>
                  <a:schemeClr val="accent1">
                    <a:lumMod val="50000"/>
                  </a:schemeClr>
                </a:solidFill>
                <a:latin typeface="Times New Roman" panose="02020603050405020304" pitchFamily="18" charset="0"/>
                <a:cs typeface="Times New Roman" panose="02020603050405020304" pitchFamily="18" charset="0"/>
              </a:rPr>
              <a:t>10.06.2016 </a:t>
            </a:r>
            <a:endParaRPr lang="ru-RU" sz="2000" b="1" dirty="0">
              <a:solidFill>
                <a:schemeClr val="accent1">
                  <a:lumMod val="50000"/>
                </a:schemeClr>
              </a:solidFill>
              <a:latin typeface="Times New Roman" panose="02020603050405020304" pitchFamily="18" charset="0"/>
              <a:cs typeface="Times New Roman" panose="02020603050405020304" pitchFamily="18" charset="0"/>
            </a:endParaRPr>
          </a:p>
        </p:txBody>
      </p:sp>
      <p:pic>
        <p:nvPicPr>
          <p:cNvPr id="4" name="Picture 3" descr="ЩИТ МО.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625" y="822325"/>
            <a:ext cx="1236663" cy="145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37916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1763" y="263525"/>
            <a:ext cx="9240837" cy="430887"/>
          </a:xfrm>
        </p:spPr>
        <p:txBody>
          <a:bodyPr/>
          <a:lstStyle/>
          <a:p>
            <a:pPr lvl="0"/>
            <a:r>
              <a:rPr lang="ru-RU" sz="2800" dirty="0">
                <a:latin typeface="Times New Roman" panose="02020603050405020304" pitchFamily="18" charset="0"/>
                <a:cs typeface="Times New Roman" panose="02020603050405020304" pitchFamily="18" charset="0"/>
              </a:rPr>
              <a:t>Домодедово г.о. </a:t>
            </a:r>
            <a:endParaRPr lang="ru-RU" sz="2800" dirty="0"/>
          </a:p>
        </p:txBody>
      </p:sp>
      <p:sp>
        <p:nvSpPr>
          <p:cNvPr id="4" name="Номер слайда 3"/>
          <p:cNvSpPr>
            <a:spLocks noGrp="1"/>
          </p:cNvSpPr>
          <p:nvPr>
            <p:ph type="sldNum" sz="quarter" idx="10"/>
          </p:nvPr>
        </p:nvSpPr>
        <p:spPr/>
        <p:txBody>
          <a:bodyPr/>
          <a:lstStyle/>
          <a:p>
            <a:pPr>
              <a:defRPr/>
            </a:pPr>
            <a:fld id="{35C6A0B1-8A38-4A9D-916C-09223C1737FE}" type="slidenum">
              <a:rPr lang="en-US" altLang="ru-RU" smtClean="0"/>
              <a:pPr>
                <a:defRPr/>
              </a:pPr>
              <a:t>9</a:t>
            </a:fld>
            <a:endParaRPr lang="en-US" altLang="ru-RU"/>
          </a:p>
        </p:txBody>
      </p:sp>
      <p:pic>
        <p:nvPicPr>
          <p:cNvPr id="9" name="Рисунок 8" descr="C:\Users\Андрей\Desktop\планировка2 (столы 75на 75см).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71281" y="177800"/>
            <a:ext cx="4175919" cy="6575424"/>
          </a:xfrm>
          <a:prstGeom prst="rect">
            <a:avLst/>
          </a:prstGeom>
          <a:noFill/>
          <a:ln>
            <a:noFill/>
          </a:ln>
        </p:spPr>
      </p:pic>
      <p:sp>
        <p:nvSpPr>
          <p:cNvPr id="10" name="Заголовок 1"/>
          <p:cNvSpPr txBox="1">
            <a:spLocks/>
          </p:cNvSpPr>
          <p:nvPr/>
        </p:nvSpPr>
        <p:spPr bwMode="auto">
          <a:xfrm>
            <a:off x="190500" y="1704973"/>
            <a:ext cx="4737100" cy="1538883"/>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gn="l" defTabSz="912813" rtl="0" eaLnBrk="0" fontAlgn="base" hangingPunct="0">
              <a:spcBef>
                <a:spcPct val="0"/>
              </a:spcBef>
              <a:spcAft>
                <a:spcPct val="0"/>
              </a:spcAft>
              <a:defRPr sz="1900" b="1">
                <a:solidFill>
                  <a:schemeClr val="tx2"/>
                </a:solidFill>
                <a:latin typeface="+mj-lt"/>
                <a:ea typeface="Arial" charset="0"/>
                <a:cs typeface="+mj-cs"/>
              </a:defRPr>
            </a:lvl1pPr>
            <a:lvl2pPr algn="l" defTabSz="912813" rtl="0" eaLnBrk="0" fontAlgn="base" hangingPunct="0">
              <a:spcBef>
                <a:spcPct val="0"/>
              </a:spcBef>
              <a:spcAft>
                <a:spcPct val="0"/>
              </a:spcAft>
              <a:defRPr sz="1900" b="1">
                <a:solidFill>
                  <a:schemeClr val="tx2"/>
                </a:solidFill>
                <a:latin typeface="Arial" charset="0"/>
                <a:ea typeface="Arial" charset="0"/>
                <a:cs typeface="Arial" charset="0"/>
              </a:defRPr>
            </a:lvl2pPr>
            <a:lvl3pPr algn="l" defTabSz="912813" rtl="0" eaLnBrk="0" fontAlgn="base" hangingPunct="0">
              <a:spcBef>
                <a:spcPct val="0"/>
              </a:spcBef>
              <a:spcAft>
                <a:spcPct val="0"/>
              </a:spcAft>
              <a:defRPr sz="1900" b="1">
                <a:solidFill>
                  <a:schemeClr val="tx2"/>
                </a:solidFill>
                <a:latin typeface="Arial" charset="0"/>
                <a:ea typeface="Arial" charset="0"/>
                <a:cs typeface="Arial" charset="0"/>
              </a:defRPr>
            </a:lvl3pPr>
            <a:lvl4pPr algn="l" defTabSz="912813" rtl="0" eaLnBrk="0" fontAlgn="base" hangingPunct="0">
              <a:spcBef>
                <a:spcPct val="0"/>
              </a:spcBef>
              <a:spcAft>
                <a:spcPct val="0"/>
              </a:spcAft>
              <a:defRPr sz="1900" b="1">
                <a:solidFill>
                  <a:schemeClr val="tx2"/>
                </a:solidFill>
                <a:latin typeface="Arial" charset="0"/>
                <a:ea typeface="Arial" charset="0"/>
                <a:cs typeface="Arial" charset="0"/>
              </a:defRPr>
            </a:lvl4pPr>
            <a:lvl5pPr algn="l" defTabSz="912813" rtl="0" eaLnBrk="0" fontAlgn="base" hangingPunct="0">
              <a:spcBef>
                <a:spcPct val="0"/>
              </a:spcBef>
              <a:spcAft>
                <a:spcPct val="0"/>
              </a:spcAft>
              <a:defRPr sz="1900" b="1">
                <a:solidFill>
                  <a:schemeClr val="tx2"/>
                </a:solidFill>
                <a:latin typeface="Arial" charset="0"/>
                <a:ea typeface="Arial" charset="0"/>
                <a:cs typeface="Arial" charset="0"/>
              </a:defRPr>
            </a:lvl5pPr>
            <a:lvl6pPr marL="466376" algn="l" defTabSz="913321" rtl="0" fontAlgn="base">
              <a:spcBef>
                <a:spcPct val="0"/>
              </a:spcBef>
              <a:spcAft>
                <a:spcPct val="0"/>
              </a:spcAft>
              <a:defRPr sz="1900" b="1">
                <a:solidFill>
                  <a:schemeClr val="tx2"/>
                </a:solidFill>
                <a:latin typeface="Arial" charset="0"/>
                <a:cs typeface="Arial" charset="0"/>
              </a:defRPr>
            </a:lvl6pPr>
            <a:lvl7pPr marL="932753" algn="l" defTabSz="913321" rtl="0" fontAlgn="base">
              <a:spcBef>
                <a:spcPct val="0"/>
              </a:spcBef>
              <a:spcAft>
                <a:spcPct val="0"/>
              </a:spcAft>
              <a:defRPr sz="1900" b="1">
                <a:solidFill>
                  <a:schemeClr val="tx2"/>
                </a:solidFill>
                <a:latin typeface="Arial" charset="0"/>
                <a:cs typeface="Arial" charset="0"/>
              </a:defRPr>
            </a:lvl7pPr>
            <a:lvl8pPr marL="1399129" algn="l" defTabSz="913321" rtl="0" fontAlgn="base">
              <a:spcBef>
                <a:spcPct val="0"/>
              </a:spcBef>
              <a:spcAft>
                <a:spcPct val="0"/>
              </a:spcAft>
              <a:defRPr sz="1900" b="1">
                <a:solidFill>
                  <a:schemeClr val="tx2"/>
                </a:solidFill>
                <a:latin typeface="Arial" charset="0"/>
                <a:cs typeface="Arial" charset="0"/>
              </a:defRPr>
            </a:lvl8pPr>
            <a:lvl9pPr marL="1865507" algn="l" defTabSz="913321" rtl="0" fontAlgn="base">
              <a:spcBef>
                <a:spcPct val="0"/>
              </a:spcBef>
              <a:spcAft>
                <a:spcPct val="0"/>
              </a:spcAft>
              <a:defRPr sz="1900" b="1">
                <a:solidFill>
                  <a:schemeClr val="tx2"/>
                </a:solidFill>
                <a:latin typeface="Arial" charset="0"/>
                <a:cs typeface="Arial" charset="0"/>
              </a:defRPr>
            </a:lvl9pPr>
          </a:lstStyle>
          <a:p>
            <a:r>
              <a:rPr lang="ru-RU" sz="2000" u="sng" kern="0" dirty="0" smtClean="0">
                <a:latin typeface="Times New Roman" panose="02020603050405020304" pitchFamily="18" charset="0"/>
                <a:cs typeface="Times New Roman" panose="02020603050405020304" pitchFamily="18" charset="0"/>
              </a:rPr>
              <a:t>Направлено на согласование:</a:t>
            </a:r>
          </a:p>
          <a:p>
            <a:endParaRPr lang="ru-RU" sz="2000" kern="0" dirty="0" smtClean="0">
              <a:solidFill>
                <a:srgbClr val="007A37"/>
              </a:solidFill>
              <a:latin typeface="Times New Roman" panose="02020603050405020304" pitchFamily="18" charset="0"/>
              <a:cs typeface="Times New Roman" panose="02020603050405020304" pitchFamily="18" charset="0"/>
            </a:endParaRPr>
          </a:p>
          <a:p>
            <a:r>
              <a:rPr lang="ru-RU" sz="2000" dirty="0" smtClean="0">
                <a:solidFill>
                  <a:srgbClr val="007A37"/>
                </a:solidFill>
                <a:latin typeface="Times New Roman" panose="02020603050405020304" pitchFamily="18" charset="0"/>
                <a:cs typeface="Times New Roman" panose="02020603050405020304" pitchFamily="18" charset="0"/>
              </a:rPr>
              <a:t>2. Планировочное </a:t>
            </a:r>
            <a:r>
              <a:rPr lang="ru-RU" sz="2000" dirty="0">
                <a:solidFill>
                  <a:srgbClr val="007A37"/>
                </a:solidFill>
                <a:latin typeface="Times New Roman" panose="02020603050405020304" pitchFamily="18" charset="0"/>
                <a:cs typeface="Times New Roman" panose="02020603050405020304" pitchFamily="18" charset="0"/>
              </a:rPr>
              <a:t>решение рабочей зоны </a:t>
            </a:r>
            <a:r>
              <a:rPr lang="ru-RU" sz="2000" dirty="0" smtClean="0">
                <a:solidFill>
                  <a:srgbClr val="007A37"/>
                </a:solidFill>
                <a:latin typeface="Times New Roman" panose="02020603050405020304" pitchFamily="18" charset="0"/>
                <a:cs typeface="Times New Roman" panose="02020603050405020304" pitchFamily="18" charset="0"/>
              </a:rPr>
              <a:t>коворкинга, </a:t>
            </a:r>
            <a:r>
              <a:rPr lang="ru-RU" sz="2000" dirty="0">
                <a:solidFill>
                  <a:srgbClr val="007A37"/>
                </a:solidFill>
                <a:latin typeface="Times New Roman" panose="02020603050405020304" pitchFamily="18" charset="0"/>
                <a:cs typeface="Times New Roman" panose="02020603050405020304" pitchFamily="18" charset="0"/>
              </a:rPr>
              <a:t>с переговорной и зоной для презентации, на 15 рабочих мест</a:t>
            </a:r>
            <a:endParaRPr lang="ru-RU" sz="2000" kern="0" dirty="0">
              <a:solidFill>
                <a:srgbClr val="007A37"/>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9539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1763" y="263525"/>
            <a:ext cx="9240837" cy="430887"/>
          </a:xfrm>
        </p:spPr>
        <p:txBody>
          <a:bodyPr/>
          <a:lstStyle/>
          <a:p>
            <a:pPr lvl="0"/>
            <a:r>
              <a:rPr lang="ru-RU" sz="2800" dirty="0">
                <a:latin typeface="Times New Roman" panose="02020603050405020304" pitchFamily="18" charset="0"/>
                <a:cs typeface="Times New Roman" panose="02020603050405020304" pitchFamily="18" charset="0"/>
              </a:rPr>
              <a:t>Домодедово г.о. </a:t>
            </a:r>
            <a:endParaRPr lang="ru-RU" sz="2800" dirty="0"/>
          </a:p>
        </p:txBody>
      </p:sp>
      <p:sp>
        <p:nvSpPr>
          <p:cNvPr id="4" name="Номер слайда 3"/>
          <p:cNvSpPr>
            <a:spLocks noGrp="1"/>
          </p:cNvSpPr>
          <p:nvPr>
            <p:ph type="sldNum" sz="quarter" idx="10"/>
          </p:nvPr>
        </p:nvSpPr>
        <p:spPr/>
        <p:txBody>
          <a:bodyPr/>
          <a:lstStyle/>
          <a:p>
            <a:pPr>
              <a:defRPr/>
            </a:pPr>
            <a:fld id="{35C6A0B1-8A38-4A9D-916C-09223C1737FE}" type="slidenum">
              <a:rPr lang="en-US" altLang="ru-RU" smtClean="0"/>
              <a:pPr>
                <a:defRPr/>
              </a:pPr>
              <a:t>10</a:t>
            </a:fld>
            <a:endParaRPr lang="en-US" altLang="ru-RU"/>
          </a:p>
        </p:txBody>
      </p:sp>
      <p:sp>
        <p:nvSpPr>
          <p:cNvPr id="10" name="Заголовок 1"/>
          <p:cNvSpPr txBox="1">
            <a:spLocks/>
          </p:cNvSpPr>
          <p:nvPr/>
        </p:nvSpPr>
        <p:spPr bwMode="auto">
          <a:xfrm>
            <a:off x="190500" y="1633122"/>
            <a:ext cx="2844800" cy="2462213"/>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gn="l" defTabSz="912813" rtl="0" eaLnBrk="0" fontAlgn="base" hangingPunct="0">
              <a:spcBef>
                <a:spcPct val="0"/>
              </a:spcBef>
              <a:spcAft>
                <a:spcPct val="0"/>
              </a:spcAft>
              <a:defRPr sz="1900" b="1">
                <a:solidFill>
                  <a:schemeClr val="tx2"/>
                </a:solidFill>
                <a:latin typeface="+mj-lt"/>
                <a:ea typeface="Arial" charset="0"/>
                <a:cs typeface="+mj-cs"/>
              </a:defRPr>
            </a:lvl1pPr>
            <a:lvl2pPr algn="l" defTabSz="912813" rtl="0" eaLnBrk="0" fontAlgn="base" hangingPunct="0">
              <a:spcBef>
                <a:spcPct val="0"/>
              </a:spcBef>
              <a:spcAft>
                <a:spcPct val="0"/>
              </a:spcAft>
              <a:defRPr sz="1900" b="1">
                <a:solidFill>
                  <a:schemeClr val="tx2"/>
                </a:solidFill>
                <a:latin typeface="Arial" charset="0"/>
                <a:ea typeface="Arial" charset="0"/>
                <a:cs typeface="Arial" charset="0"/>
              </a:defRPr>
            </a:lvl2pPr>
            <a:lvl3pPr algn="l" defTabSz="912813" rtl="0" eaLnBrk="0" fontAlgn="base" hangingPunct="0">
              <a:spcBef>
                <a:spcPct val="0"/>
              </a:spcBef>
              <a:spcAft>
                <a:spcPct val="0"/>
              </a:spcAft>
              <a:defRPr sz="1900" b="1">
                <a:solidFill>
                  <a:schemeClr val="tx2"/>
                </a:solidFill>
                <a:latin typeface="Arial" charset="0"/>
                <a:ea typeface="Arial" charset="0"/>
                <a:cs typeface="Arial" charset="0"/>
              </a:defRPr>
            </a:lvl3pPr>
            <a:lvl4pPr algn="l" defTabSz="912813" rtl="0" eaLnBrk="0" fontAlgn="base" hangingPunct="0">
              <a:spcBef>
                <a:spcPct val="0"/>
              </a:spcBef>
              <a:spcAft>
                <a:spcPct val="0"/>
              </a:spcAft>
              <a:defRPr sz="1900" b="1">
                <a:solidFill>
                  <a:schemeClr val="tx2"/>
                </a:solidFill>
                <a:latin typeface="Arial" charset="0"/>
                <a:ea typeface="Arial" charset="0"/>
                <a:cs typeface="Arial" charset="0"/>
              </a:defRPr>
            </a:lvl4pPr>
            <a:lvl5pPr algn="l" defTabSz="912813" rtl="0" eaLnBrk="0" fontAlgn="base" hangingPunct="0">
              <a:spcBef>
                <a:spcPct val="0"/>
              </a:spcBef>
              <a:spcAft>
                <a:spcPct val="0"/>
              </a:spcAft>
              <a:defRPr sz="1900" b="1">
                <a:solidFill>
                  <a:schemeClr val="tx2"/>
                </a:solidFill>
                <a:latin typeface="Arial" charset="0"/>
                <a:ea typeface="Arial" charset="0"/>
                <a:cs typeface="Arial" charset="0"/>
              </a:defRPr>
            </a:lvl5pPr>
            <a:lvl6pPr marL="466376" algn="l" defTabSz="913321" rtl="0" fontAlgn="base">
              <a:spcBef>
                <a:spcPct val="0"/>
              </a:spcBef>
              <a:spcAft>
                <a:spcPct val="0"/>
              </a:spcAft>
              <a:defRPr sz="1900" b="1">
                <a:solidFill>
                  <a:schemeClr val="tx2"/>
                </a:solidFill>
                <a:latin typeface="Arial" charset="0"/>
                <a:cs typeface="Arial" charset="0"/>
              </a:defRPr>
            </a:lvl6pPr>
            <a:lvl7pPr marL="932753" algn="l" defTabSz="913321" rtl="0" fontAlgn="base">
              <a:spcBef>
                <a:spcPct val="0"/>
              </a:spcBef>
              <a:spcAft>
                <a:spcPct val="0"/>
              </a:spcAft>
              <a:defRPr sz="1900" b="1">
                <a:solidFill>
                  <a:schemeClr val="tx2"/>
                </a:solidFill>
                <a:latin typeface="Arial" charset="0"/>
                <a:cs typeface="Arial" charset="0"/>
              </a:defRPr>
            </a:lvl7pPr>
            <a:lvl8pPr marL="1399129" algn="l" defTabSz="913321" rtl="0" fontAlgn="base">
              <a:spcBef>
                <a:spcPct val="0"/>
              </a:spcBef>
              <a:spcAft>
                <a:spcPct val="0"/>
              </a:spcAft>
              <a:defRPr sz="1900" b="1">
                <a:solidFill>
                  <a:schemeClr val="tx2"/>
                </a:solidFill>
                <a:latin typeface="Arial" charset="0"/>
                <a:cs typeface="Arial" charset="0"/>
              </a:defRPr>
            </a:lvl8pPr>
            <a:lvl9pPr marL="1865507" algn="l" defTabSz="913321" rtl="0" fontAlgn="base">
              <a:spcBef>
                <a:spcPct val="0"/>
              </a:spcBef>
              <a:spcAft>
                <a:spcPct val="0"/>
              </a:spcAft>
              <a:defRPr sz="1900" b="1">
                <a:solidFill>
                  <a:schemeClr val="tx2"/>
                </a:solidFill>
                <a:latin typeface="Arial" charset="0"/>
                <a:cs typeface="Arial" charset="0"/>
              </a:defRPr>
            </a:lvl9pPr>
          </a:lstStyle>
          <a:p>
            <a:pPr algn="ctr"/>
            <a:r>
              <a:rPr lang="ru-RU" sz="2000" u="sng" kern="0" dirty="0" smtClean="0">
                <a:latin typeface="Times New Roman" panose="02020603050405020304" pitchFamily="18" charset="0"/>
                <a:cs typeface="Times New Roman" panose="02020603050405020304" pitchFamily="18" charset="0"/>
              </a:rPr>
              <a:t>Направлено на согласование:</a:t>
            </a:r>
          </a:p>
          <a:p>
            <a:endParaRPr lang="ru-RU" sz="2000" kern="0" dirty="0" smtClean="0">
              <a:solidFill>
                <a:srgbClr val="007A37"/>
              </a:solidFill>
              <a:latin typeface="Times New Roman" panose="02020603050405020304" pitchFamily="18" charset="0"/>
              <a:cs typeface="Times New Roman" panose="02020603050405020304" pitchFamily="18" charset="0"/>
            </a:endParaRPr>
          </a:p>
          <a:p>
            <a:r>
              <a:rPr lang="ru-RU" sz="2000" dirty="0" smtClean="0">
                <a:solidFill>
                  <a:srgbClr val="007A37"/>
                </a:solidFill>
                <a:latin typeface="Times New Roman" panose="02020603050405020304" pitchFamily="18" charset="0"/>
                <a:cs typeface="Times New Roman" panose="02020603050405020304" pitchFamily="18" charset="0"/>
              </a:rPr>
              <a:t>3. Визуализация конференц-зала </a:t>
            </a:r>
            <a:r>
              <a:rPr lang="ru-RU" sz="2000" dirty="0">
                <a:solidFill>
                  <a:srgbClr val="007A37"/>
                </a:solidFill>
                <a:latin typeface="Times New Roman" panose="02020603050405020304" pitchFamily="18" charset="0"/>
                <a:cs typeface="Times New Roman" panose="02020603050405020304" pitchFamily="18" charset="0"/>
              </a:rPr>
              <a:t>с посадкой по </a:t>
            </a:r>
            <a:r>
              <a:rPr lang="ru-RU" sz="2000" dirty="0" smtClean="0">
                <a:solidFill>
                  <a:srgbClr val="007A37"/>
                </a:solidFill>
                <a:latin typeface="Times New Roman" panose="02020603050405020304" pitchFamily="18" charset="0"/>
                <a:cs typeface="Times New Roman" panose="02020603050405020304" pitchFamily="18" charset="0"/>
              </a:rPr>
              <a:t>20 человек </a:t>
            </a:r>
            <a:r>
              <a:rPr lang="ru-RU" sz="2000" dirty="0">
                <a:solidFill>
                  <a:srgbClr val="007A37"/>
                </a:solidFill>
                <a:latin typeface="Times New Roman" panose="02020603050405020304" pitchFamily="18" charset="0"/>
                <a:cs typeface="Times New Roman" panose="02020603050405020304" pitchFamily="18" charset="0"/>
              </a:rPr>
              <a:t>(4 зоны).</a:t>
            </a:r>
          </a:p>
          <a:p>
            <a:endParaRPr lang="ru-RU" sz="2000" kern="0" dirty="0">
              <a:solidFill>
                <a:srgbClr val="007A37"/>
              </a:solidFill>
              <a:latin typeface="Times New Roman" panose="02020603050405020304" pitchFamily="18" charset="0"/>
              <a:cs typeface="Times New Roman" panose="02020603050405020304" pitchFamily="18" charset="0"/>
            </a:endParaRPr>
          </a:p>
        </p:txBody>
      </p:sp>
      <p:pic>
        <p:nvPicPr>
          <p:cNvPr id="6" name="Рисунок 5" descr="C:\Users\Андрей\Desktop\зоны.jpg"/>
          <p:cNvPicPr/>
          <p:nvPr/>
        </p:nvPicPr>
        <p: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3297236" y="1076514"/>
            <a:ext cx="5940425" cy="44538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48369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0"/>
          </p:nvPr>
        </p:nvSpPr>
        <p:spPr/>
        <p:txBody>
          <a:bodyPr/>
          <a:lstStyle/>
          <a:p>
            <a:pPr>
              <a:defRPr/>
            </a:pPr>
            <a:fld id="{35C6A0B1-8A38-4A9D-916C-09223C1737FE}" type="slidenum">
              <a:rPr lang="en-US" altLang="ru-RU" smtClean="0"/>
              <a:pPr>
                <a:defRPr/>
              </a:pPr>
              <a:t>11</a:t>
            </a:fld>
            <a:endParaRPr lang="en-US" altLang="ru-RU"/>
          </a:p>
        </p:txBody>
      </p:sp>
      <p:sp>
        <p:nvSpPr>
          <p:cNvPr id="5" name="Заголовок 1"/>
          <p:cNvSpPr>
            <a:spLocks noGrp="1"/>
          </p:cNvSpPr>
          <p:nvPr>
            <p:ph type="title"/>
          </p:nvPr>
        </p:nvSpPr>
        <p:spPr>
          <a:xfrm>
            <a:off x="119063" y="228600"/>
            <a:ext cx="9240837" cy="1046440"/>
          </a:xfrm>
        </p:spPr>
        <p:txBody>
          <a:bodyPr/>
          <a:lstStyle/>
          <a:p>
            <a:pPr lvl="0"/>
            <a:r>
              <a:rPr lang="ru-RU" sz="2400" dirty="0">
                <a:latin typeface="Times New Roman" panose="02020603050405020304" pitchFamily="18" charset="0"/>
                <a:cs typeface="Times New Roman" panose="02020603050405020304" pitchFamily="18" charset="0"/>
              </a:rPr>
              <a:t>Самостоятельное создание коворкинг-центров муниципальными образованиями. </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graphicFrame>
        <p:nvGraphicFramePr>
          <p:cNvPr id="9" name="Объект 6"/>
          <p:cNvGraphicFramePr>
            <a:graphicFrameLocks noGrp="1"/>
          </p:cNvGraphicFramePr>
          <p:nvPr>
            <p:ph idx="1"/>
            <p:extLst>
              <p:ext uri="{D42A27DB-BD31-4B8C-83A1-F6EECF244321}">
                <p14:modId xmlns:p14="http://schemas.microsoft.com/office/powerpoint/2010/main" val="4149073442"/>
              </p:ext>
            </p:extLst>
          </p:nvPr>
        </p:nvGraphicFramePr>
        <p:xfrm>
          <a:off x="139700" y="1092200"/>
          <a:ext cx="9766300" cy="5168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Овал 5"/>
          <p:cNvSpPr/>
          <p:nvPr/>
        </p:nvSpPr>
        <p:spPr bwMode="auto">
          <a:xfrm>
            <a:off x="3492500" y="2990962"/>
            <a:ext cx="2489200" cy="713279"/>
          </a:xfrm>
          <a:prstGeom prst="ellipse">
            <a:avLst/>
          </a:prstGeom>
          <a:ln w="381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smtClean="0">
                <a:ln>
                  <a:noFill/>
                </a:ln>
                <a:solidFill>
                  <a:srgbClr val="009A46"/>
                </a:solidFill>
                <a:effectLst/>
                <a:latin typeface="Times New Roman" panose="02020603050405020304" pitchFamily="18" charset="0"/>
                <a:cs typeface="Times New Roman" panose="02020603050405020304" pitchFamily="18" charset="0"/>
              </a:rPr>
              <a:t>Открытие: </a:t>
            </a:r>
          </a:p>
          <a:p>
            <a:pPr marL="0" marR="0" indent="0" algn="l" defTabSz="914400" rtl="0" eaLnBrk="1" fontAlgn="base" latinLnBrk="0" hangingPunct="1">
              <a:lnSpc>
                <a:spcPct val="100000"/>
              </a:lnSpc>
              <a:spcBef>
                <a:spcPct val="0"/>
              </a:spcBef>
              <a:spcAft>
                <a:spcPct val="0"/>
              </a:spcAft>
              <a:buClrTx/>
              <a:buSzTx/>
              <a:buFontTx/>
              <a:buNone/>
              <a:tabLst/>
            </a:pPr>
            <a:r>
              <a:rPr lang="ru-RU" b="1" i="1" dirty="0">
                <a:solidFill>
                  <a:srgbClr val="009A46"/>
                </a:solidFill>
                <a:latin typeface="Times New Roman" panose="02020603050405020304" pitchFamily="18" charset="0"/>
                <a:cs typeface="Times New Roman" panose="02020603050405020304" pitchFamily="18" charset="0"/>
              </a:rPr>
              <a:t>с</a:t>
            </a:r>
            <a:r>
              <a:rPr lang="ru-RU" b="1" i="1" dirty="0" smtClean="0">
                <a:solidFill>
                  <a:srgbClr val="009A46"/>
                </a:solidFill>
                <a:latin typeface="Times New Roman" panose="02020603050405020304" pitchFamily="18" charset="0"/>
                <a:cs typeface="Times New Roman" panose="02020603050405020304" pitchFamily="18" charset="0"/>
              </a:rPr>
              <a:t>ентябрь 2016</a:t>
            </a:r>
            <a:endParaRPr kumimoji="0" lang="ru-RU" b="1" i="1" u="none" strike="noStrike" cap="none" normalizeH="0" baseline="0" dirty="0" smtClean="0">
              <a:ln>
                <a:noFill/>
              </a:ln>
              <a:solidFill>
                <a:srgbClr val="009A46"/>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18568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802" y="1882865"/>
            <a:ext cx="8722898" cy="2062103"/>
          </a:xfrm>
        </p:spPr>
        <p:txBody>
          <a:bodyPr/>
          <a:lstStyle/>
          <a:p>
            <a:pPr marL="0" indent="0" defTabSz="932753" eaLnBrk="1" fontAlgn="auto" hangingPunct="1">
              <a:spcBef>
                <a:spcPts val="0"/>
              </a:spcBef>
              <a:spcAft>
                <a:spcPts val="0"/>
              </a:spcAft>
              <a:buSzTx/>
              <a:buNone/>
              <a:defRPr/>
            </a:pPr>
            <a:endParaRPr lang="ru-RU" sz="2400" dirty="0">
              <a:latin typeface="Times New Roman" panose="02020603050405020304" pitchFamily="18" charset="0"/>
              <a:cs typeface="Times New Roman" panose="02020603050405020304" pitchFamily="18" charset="0"/>
            </a:endParaRPr>
          </a:p>
          <a:p>
            <a:pPr marL="0" indent="0" defTabSz="932753" eaLnBrk="1" fontAlgn="auto" hangingPunct="1">
              <a:spcBef>
                <a:spcPts val="0"/>
              </a:spcBef>
              <a:spcAft>
                <a:spcPts val="0"/>
              </a:spcAft>
              <a:buSzTx/>
              <a:buNone/>
              <a:defRPr/>
            </a:pPr>
            <a:r>
              <a:rPr lang="ru-RU" sz="2400" dirty="0" smtClean="0">
                <a:latin typeface="Times New Roman" panose="02020603050405020304" pitchFamily="18" charset="0"/>
                <a:cs typeface="Times New Roman" panose="02020603050405020304" pitchFamily="18" charset="0"/>
              </a:rPr>
              <a:t>1. Согласование и утверждение сметы </a:t>
            </a:r>
            <a:r>
              <a:rPr lang="ru-RU" sz="2400" dirty="0">
                <a:latin typeface="Times New Roman" panose="02020603050405020304" pitchFamily="18" charset="0"/>
                <a:cs typeface="Times New Roman" panose="02020603050405020304" pitchFamily="18" charset="0"/>
              </a:rPr>
              <a:t>затрат </a:t>
            </a:r>
            <a:endParaRPr lang="ru-RU" sz="2400" dirty="0" smtClean="0">
              <a:latin typeface="Times New Roman" panose="02020603050405020304" pitchFamily="18" charset="0"/>
              <a:cs typeface="Times New Roman" panose="02020603050405020304" pitchFamily="18" charset="0"/>
            </a:endParaRPr>
          </a:p>
          <a:p>
            <a:pPr marL="0" indent="0" defTabSz="932753" eaLnBrk="1" fontAlgn="auto" hangingPunct="1">
              <a:spcBef>
                <a:spcPts val="0"/>
              </a:spcBef>
              <a:spcAft>
                <a:spcPts val="0"/>
              </a:spcAft>
              <a:buSzTx/>
              <a:buNone/>
              <a:defRPr/>
            </a:pPr>
            <a:r>
              <a:rPr lang="ru-RU" sz="1800" b="1" i="1" dirty="0" smtClean="0">
                <a:solidFill>
                  <a:srgbClr val="007A37"/>
                </a:solidFill>
                <a:latin typeface="Times New Roman" panose="02020603050405020304" pitchFamily="18" charset="0"/>
                <a:cs typeface="Times New Roman" panose="02020603050405020304" pitchFamily="18" charset="0"/>
              </a:rPr>
              <a:t>Срок</a:t>
            </a:r>
            <a:r>
              <a:rPr lang="ru-RU" sz="1800" b="1" i="1" dirty="0">
                <a:solidFill>
                  <a:srgbClr val="007A37"/>
                </a:solidFill>
                <a:latin typeface="Times New Roman" panose="02020603050405020304" pitchFamily="18" charset="0"/>
                <a:cs typeface="Times New Roman" panose="02020603050405020304" pitchFamily="18" charset="0"/>
              </a:rPr>
              <a:t>: </a:t>
            </a:r>
            <a:r>
              <a:rPr lang="ru-RU" sz="1800" b="1" i="1" dirty="0" smtClean="0">
                <a:solidFill>
                  <a:srgbClr val="007A37"/>
                </a:solidFill>
                <a:latin typeface="Times New Roman" panose="02020603050405020304" pitchFamily="18" charset="0"/>
                <a:cs typeface="Times New Roman" panose="02020603050405020304" pitchFamily="18" charset="0"/>
              </a:rPr>
              <a:t>16 июня</a:t>
            </a:r>
            <a:endParaRPr lang="ru-RU" sz="2400" dirty="0">
              <a:latin typeface="Times New Roman" panose="02020603050405020304" pitchFamily="18" charset="0"/>
              <a:cs typeface="Times New Roman" panose="02020603050405020304" pitchFamily="18" charset="0"/>
            </a:endParaRPr>
          </a:p>
          <a:p>
            <a:pPr marL="0" indent="0" defTabSz="932753" eaLnBrk="1" fontAlgn="auto" hangingPunct="1">
              <a:spcBef>
                <a:spcPts val="0"/>
              </a:spcBef>
              <a:spcAft>
                <a:spcPts val="0"/>
              </a:spcAft>
              <a:buSzTx/>
              <a:buNone/>
              <a:defRPr/>
            </a:pPr>
            <a:r>
              <a:rPr lang="ru-RU" sz="2400" kern="1200" dirty="0" smtClean="0">
                <a:latin typeface="Times New Roman" panose="02020603050405020304" pitchFamily="18" charset="0"/>
                <a:cs typeface="Times New Roman" panose="02020603050405020304" pitchFamily="18" charset="0"/>
              </a:rPr>
              <a:t> 2. Подготовка </a:t>
            </a:r>
            <a:r>
              <a:rPr lang="ru-RU" sz="2400" kern="1200" dirty="0">
                <a:latin typeface="Times New Roman" panose="02020603050405020304" pitchFamily="18" charset="0"/>
                <a:cs typeface="Times New Roman" panose="02020603050405020304" pitchFamily="18" charset="0"/>
              </a:rPr>
              <a:t>по </a:t>
            </a:r>
            <a:r>
              <a:rPr lang="ru-RU" sz="2400" kern="1200" dirty="0" smtClean="0">
                <a:latin typeface="Times New Roman" panose="02020603050405020304" pitchFamily="18" charset="0"/>
                <a:cs typeface="Times New Roman" panose="02020603050405020304" pitchFamily="18" charset="0"/>
              </a:rPr>
              <a:t>44-ФЗ конкурсной документации по </a:t>
            </a:r>
            <a:r>
              <a:rPr lang="ru-RU" sz="2400" kern="1200" dirty="0">
                <a:latin typeface="Times New Roman" panose="02020603050405020304" pitchFamily="18" charset="0"/>
                <a:cs typeface="Times New Roman" panose="02020603050405020304" pitchFamily="18" charset="0"/>
              </a:rPr>
              <a:t>ремонту помещения под открытие </a:t>
            </a:r>
            <a:r>
              <a:rPr lang="ru-RU" sz="2400" kern="1200" dirty="0" smtClean="0">
                <a:latin typeface="Times New Roman" panose="02020603050405020304" pitchFamily="18" charset="0"/>
                <a:cs typeface="Times New Roman" panose="02020603050405020304" pitchFamily="18" charset="0"/>
              </a:rPr>
              <a:t>коворкинг-центра</a:t>
            </a:r>
          </a:p>
          <a:p>
            <a:pPr marL="0" indent="0" defTabSz="932753" eaLnBrk="1" fontAlgn="auto" hangingPunct="1">
              <a:spcBef>
                <a:spcPts val="0"/>
              </a:spcBef>
              <a:spcAft>
                <a:spcPts val="0"/>
              </a:spcAft>
              <a:buSzTx/>
              <a:buNone/>
              <a:defRPr/>
            </a:pPr>
            <a:r>
              <a:rPr lang="ru-RU" sz="2000" b="1" i="1" dirty="0">
                <a:solidFill>
                  <a:srgbClr val="007A37"/>
                </a:solidFill>
                <a:latin typeface="Times New Roman" panose="02020603050405020304" pitchFamily="18" charset="0"/>
                <a:cs typeface="Times New Roman" panose="02020603050405020304" pitchFamily="18" charset="0"/>
              </a:rPr>
              <a:t>Срок: </a:t>
            </a:r>
            <a:r>
              <a:rPr lang="ru-RU" sz="2000" b="1" i="1" dirty="0" smtClean="0">
                <a:solidFill>
                  <a:srgbClr val="007A37"/>
                </a:solidFill>
                <a:latin typeface="Times New Roman" panose="02020603050405020304" pitchFamily="18" charset="0"/>
                <a:cs typeface="Times New Roman" panose="02020603050405020304" pitchFamily="18" charset="0"/>
              </a:rPr>
              <a:t>20 </a:t>
            </a:r>
            <a:r>
              <a:rPr lang="ru-RU" sz="2000" b="1" i="1" dirty="0">
                <a:solidFill>
                  <a:srgbClr val="007A37"/>
                </a:solidFill>
                <a:latin typeface="Times New Roman" panose="02020603050405020304" pitchFamily="18" charset="0"/>
                <a:cs typeface="Times New Roman" panose="02020603050405020304" pitchFamily="18" charset="0"/>
              </a:rPr>
              <a:t>июня </a:t>
            </a:r>
            <a:endParaRPr lang="ru-RU" sz="2000" kern="120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pPr>
              <a:defRPr/>
            </a:pPr>
            <a:fld id="{35C6A0B1-8A38-4A9D-916C-09223C1737FE}" type="slidenum">
              <a:rPr lang="en-US" altLang="ru-RU" smtClean="0"/>
              <a:pPr>
                <a:defRPr/>
              </a:pPr>
              <a:t>12</a:t>
            </a:fld>
            <a:endParaRPr lang="en-US" altLang="ru-RU"/>
          </a:p>
        </p:txBody>
      </p:sp>
      <p:grpSp>
        <p:nvGrpSpPr>
          <p:cNvPr id="5" name="Группа 4"/>
          <p:cNvGrpSpPr/>
          <p:nvPr/>
        </p:nvGrpSpPr>
        <p:grpSpPr>
          <a:xfrm>
            <a:off x="179802" y="387764"/>
            <a:ext cx="7198898" cy="887490"/>
            <a:chOff x="0" y="4209820"/>
            <a:chExt cx="3906520" cy="1275937"/>
          </a:xfrm>
        </p:grpSpPr>
        <p:sp>
          <p:nvSpPr>
            <p:cNvPr id="6" name="Скругленный прямоугольник 5"/>
            <p:cNvSpPr/>
            <p:nvPr/>
          </p:nvSpPr>
          <p:spPr>
            <a:xfrm>
              <a:off x="0" y="4209820"/>
              <a:ext cx="3906520" cy="1275937"/>
            </a:xfrm>
            <a:prstGeom prst="roundRect">
              <a:avLst/>
            </a:prstGeom>
            <a:solidFill>
              <a:schemeClr val="tx2">
                <a:lumMod val="60000"/>
                <a:lumOff val="40000"/>
              </a:schemeClr>
            </a:solidFill>
          </p:spPr>
          <p:style>
            <a:lnRef idx="0">
              <a:schemeClr val="lt1">
                <a:hueOff val="0"/>
                <a:satOff val="0"/>
                <a:lumOff val="0"/>
                <a:alphaOff val="0"/>
              </a:schemeClr>
            </a:lnRef>
            <a:fillRef idx="3">
              <a:schemeClr val="accent5">
                <a:alpha val="90000"/>
                <a:hueOff val="0"/>
                <a:satOff val="0"/>
                <a:lumOff val="0"/>
                <a:alphaOff val="-40000"/>
              </a:schemeClr>
            </a:fillRef>
            <a:effectRef idx="2">
              <a:schemeClr val="accent5">
                <a:alpha val="90000"/>
                <a:hueOff val="0"/>
                <a:satOff val="0"/>
                <a:lumOff val="0"/>
                <a:alphaOff val="-40000"/>
              </a:schemeClr>
            </a:effectRef>
            <a:fontRef idx="minor">
              <a:schemeClr val="lt1"/>
            </a:fontRef>
          </p:style>
        </p:sp>
        <p:sp>
          <p:nvSpPr>
            <p:cNvPr id="7" name="Скругленный прямоугольник 6"/>
            <p:cNvSpPr/>
            <p:nvPr/>
          </p:nvSpPr>
          <p:spPr>
            <a:xfrm>
              <a:off x="62286" y="4272106"/>
              <a:ext cx="3781948" cy="115136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endParaRPr lang="ru-RU" sz="2400" i="1" kern="1200" dirty="0"/>
            </a:p>
          </p:txBody>
        </p:sp>
      </p:grpSp>
      <p:sp>
        <p:nvSpPr>
          <p:cNvPr id="2" name="Заголовок 1"/>
          <p:cNvSpPr>
            <a:spLocks noGrp="1"/>
          </p:cNvSpPr>
          <p:nvPr>
            <p:ph type="title"/>
          </p:nvPr>
        </p:nvSpPr>
        <p:spPr>
          <a:xfrm>
            <a:off x="294582" y="431088"/>
            <a:ext cx="9240837" cy="1046440"/>
          </a:xfrm>
        </p:spPr>
        <p:txBody>
          <a:bodyPr/>
          <a:lstStyle/>
          <a:p>
            <a:r>
              <a:rPr lang="ru-RU" sz="2400" dirty="0">
                <a:solidFill>
                  <a:schemeClr val="bg1"/>
                </a:solidFill>
                <a:latin typeface="Times New Roman" panose="02020603050405020304" pitchFamily="18" charset="0"/>
                <a:cs typeface="Times New Roman" panose="02020603050405020304" pitchFamily="18" charset="0"/>
              </a:rPr>
              <a:t>Сергиево – Посадский </a:t>
            </a:r>
            <a:r>
              <a:rPr lang="ru-RU" sz="2400" dirty="0" err="1">
                <a:solidFill>
                  <a:schemeClr val="bg1"/>
                </a:solidFill>
                <a:latin typeface="Times New Roman" panose="02020603050405020304" pitchFamily="18" charset="0"/>
                <a:cs typeface="Times New Roman" panose="02020603050405020304" pitchFamily="18" charset="0"/>
              </a:rPr>
              <a:t>м.р</a:t>
            </a:r>
            <a:r>
              <a:rPr lang="ru-RU" sz="2400" dirty="0" smtClean="0">
                <a:solidFill>
                  <a:schemeClr val="bg1"/>
                </a:solidFill>
                <a:latin typeface="Times New Roman" panose="02020603050405020304" pitchFamily="18" charset="0"/>
                <a:cs typeface="Times New Roman" panose="02020603050405020304" pitchFamily="18" charset="0"/>
              </a:rPr>
              <a:t>.</a:t>
            </a:r>
            <a:br>
              <a:rPr lang="ru-RU" sz="2400" dirty="0" smtClean="0">
                <a:solidFill>
                  <a:schemeClr val="bg1"/>
                </a:solidFill>
                <a:latin typeface="Times New Roman" panose="02020603050405020304" pitchFamily="18" charset="0"/>
                <a:cs typeface="Times New Roman" panose="02020603050405020304" pitchFamily="18" charset="0"/>
              </a:rPr>
            </a:br>
            <a:r>
              <a:rPr lang="ru-RU" sz="2400" dirty="0">
                <a:solidFill>
                  <a:schemeClr val="bg1"/>
                </a:solidFill>
                <a:latin typeface="Times New Roman" panose="02020603050405020304" pitchFamily="18" charset="0"/>
                <a:cs typeface="Times New Roman" panose="02020603050405020304" pitchFamily="18" charset="0"/>
              </a:rPr>
              <a:t>Совместное создание </a:t>
            </a:r>
            <a:r>
              <a:rPr lang="ru-RU" sz="2400" dirty="0" smtClean="0">
                <a:solidFill>
                  <a:schemeClr val="bg1"/>
                </a:solidFill>
                <a:latin typeface="Times New Roman" panose="02020603050405020304" pitchFamily="18" charset="0"/>
                <a:cs typeface="Times New Roman" panose="02020603050405020304" pitchFamily="18" charset="0"/>
              </a:rPr>
              <a:t>коворкинг-центра</a:t>
            </a:r>
            <a:r>
              <a:rPr lang="ru-RU" sz="2000" dirty="0">
                <a:solidFill>
                  <a:schemeClr val="bg1"/>
                </a:solidFill>
                <a:latin typeface="Times New Roman" panose="02020603050405020304" pitchFamily="18" charset="0"/>
                <a:cs typeface="Times New Roman" panose="02020603050405020304" pitchFamily="18" charset="0"/>
              </a:rPr>
              <a:t/>
            </a:r>
            <a:br>
              <a:rPr lang="ru-RU" sz="2000" dirty="0">
                <a:solidFill>
                  <a:schemeClr val="bg1"/>
                </a:solidFill>
                <a:latin typeface="Times New Roman" panose="02020603050405020304" pitchFamily="18" charset="0"/>
                <a:cs typeface="Times New Roman" panose="02020603050405020304" pitchFamily="18" charset="0"/>
              </a:rPr>
            </a:br>
            <a:r>
              <a:rPr lang="ru-RU" sz="2000" dirty="0">
                <a:solidFill>
                  <a:schemeClr val="bg1"/>
                </a:solidFill>
                <a:latin typeface="Times New Roman" panose="02020603050405020304" pitchFamily="18" charset="0"/>
                <a:cs typeface="Times New Roman" panose="02020603050405020304" pitchFamily="18" charset="0"/>
              </a:rPr>
              <a:t> </a:t>
            </a:r>
            <a:endParaRPr lang="ru-RU" sz="2400" dirty="0">
              <a:solidFill>
                <a:schemeClr val="bg1"/>
              </a:solidFill>
            </a:endParaRPr>
          </a:p>
        </p:txBody>
      </p:sp>
      <p:sp>
        <p:nvSpPr>
          <p:cNvPr id="8" name="Прямоугольник 7"/>
          <p:cNvSpPr/>
          <p:nvPr/>
        </p:nvSpPr>
        <p:spPr>
          <a:xfrm>
            <a:off x="1782717" y="5730440"/>
            <a:ext cx="7658100" cy="400110"/>
          </a:xfrm>
          <a:prstGeom prst="rect">
            <a:avLst/>
          </a:prstGeom>
        </p:spPr>
        <p:txBody>
          <a:bodyPr wrap="square">
            <a:spAutoFit/>
          </a:bodyPr>
          <a:lstStyle/>
          <a:p>
            <a:pPr marL="0" indent="0" defTabSz="932753" eaLnBrk="1" fontAlgn="auto" hangingPunct="1">
              <a:spcBef>
                <a:spcPts val="0"/>
              </a:spcBef>
              <a:spcAft>
                <a:spcPts val="0"/>
              </a:spcAft>
              <a:buSzTx/>
              <a:buNone/>
              <a:defRPr/>
            </a:pPr>
            <a:r>
              <a:rPr lang="ru-RU" sz="2000" b="1" dirty="0" smtClean="0">
                <a:solidFill>
                  <a:schemeClr val="tx2"/>
                </a:solidFill>
                <a:latin typeface="Times New Roman" panose="02020603050405020304" pitchFamily="18" charset="0"/>
                <a:cs typeface="Times New Roman" panose="02020603050405020304" pitchFamily="18" charset="0"/>
              </a:rPr>
              <a:t>Планируемое </a:t>
            </a:r>
            <a:r>
              <a:rPr lang="ru-RU" sz="2000" b="1" dirty="0">
                <a:solidFill>
                  <a:schemeClr val="tx2"/>
                </a:solidFill>
                <a:latin typeface="Times New Roman" panose="02020603050405020304" pitchFamily="18" charset="0"/>
                <a:cs typeface="Times New Roman" panose="02020603050405020304" pitchFamily="18" charset="0"/>
              </a:rPr>
              <a:t>открытие – декабрь 2016 года.</a:t>
            </a:r>
          </a:p>
        </p:txBody>
      </p:sp>
    </p:spTree>
    <p:extLst>
      <p:ext uri="{BB962C8B-B14F-4D97-AF65-F5344CB8AC3E}">
        <p14:creationId xmlns:p14="http://schemas.microsoft.com/office/powerpoint/2010/main" val="9696212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0"/>
          </p:nvPr>
        </p:nvSpPr>
        <p:spPr/>
        <p:txBody>
          <a:bodyPr/>
          <a:lstStyle/>
          <a:p>
            <a:pPr>
              <a:defRPr/>
            </a:pPr>
            <a:fld id="{35C6A0B1-8A38-4A9D-916C-09223C1737FE}" type="slidenum">
              <a:rPr lang="en-US" altLang="ru-RU" smtClean="0"/>
              <a:pPr>
                <a:defRPr/>
              </a:pPr>
              <a:t>13</a:t>
            </a:fld>
            <a:endParaRPr lang="en-US" altLang="ru-RU"/>
          </a:p>
        </p:txBody>
      </p:sp>
      <p:grpSp>
        <p:nvGrpSpPr>
          <p:cNvPr id="5" name="Группа 4"/>
          <p:cNvGrpSpPr/>
          <p:nvPr/>
        </p:nvGrpSpPr>
        <p:grpSpPr>
          <a:xfrm>
            <a:off x="179802" y="344441"/>
            <a:ext cx="7198898" cy="887490"/>
            <a:chOff x="0" y="4209820"/>
            <a:chExt cx="3906520" cy="1275937"/>
          </a:xfrm>
        </p:grpSpPr>
        <p:sp>
          <p:nvSpPr>
            <p:cNvPr id="6" name="Скругленный прямоугольник 5"/>
            <p:cNvSpPr/>
            <p:nvPr/>
          </p:nvSpPr>
          <p:spPr>
            <a:xfrm>
              <a:off x="0" y="4209820"/>
              <a:ext cx="3906520" cy="1275937"/>
            </a:xfrm>
            <a:prstGeom prst="roundRect">
              <a:avLst/>
            </a:prstGeom>
            <a:solidFill>
              <a:schemeClr val="tx2">
                <a:lumMod val="60000"/>
                <a:lumOff val="40000"/>
              </a:schemeClr>
            </a:solidFill>
          </p:spPr>
          <p:style>
            <a:lnRef idx="0">
              <a:schemeClr val="lt1">
                <a:hueOff val="0"/>
                <a:satOff val="0"/>
                <a:lumOff val="0"/>
                <a:alphaOff val="0"/>
              </a:schemeClr>
            </a:lnRef>
            <a:fillRef idx="3">
              <a:schemeClr val="accent5">
                <a:alpha val="90000"/>
                <a:hueOff val="0"/>
                <a:satOff val="0"/>
                <a:lumOff val="0"/>
                <a:alphaOff val="-40000"/>
              </a:schemeClr>
            </a:fillRef>
            <a:effectRef idx="2">
              <a:schemeClr val="accent5">
                <a:alpha val="90000"/>
                <a:hueOff val="0"/>
                <a:satOff val="0"/>
                <a:lumOff val="0"/>
                <a:alphaOff val="-40000"/>
              </a:schemeClr>
            </a:effectRef>
            <a:fontRef idx="minor">
              <a:schemeClr val="lt1"/>
            </a:fontRef>
          </p:style>
        </p:sp>
        <p:sp>
          <p:nvSpPr>
            <p:cNvPr id="7" name="Скругленный прямоугольник 6"/>
            <p:cNvSpPr/>
            <p:nvPr/>
          </p:nvSpPr>
          <p:spPr>
            <a:xfrm>
              <a:off x="62286" y="4272106"/>
              <a:ext cx="3781948" cy="115136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endParaRPr lang="ru-RU" sz="2400" i="1" kern="1200" dirty="0"/>
            </a:p>
          </p:txBody>
        </p:sp>
      </p:grpSp>
      <p:sp>
        <p:nvSpPr>
          <p:cNvPr id="2" name="Заголовок 1"/>
          <p:cNvSpPr>
            <a:spLocks noGrp="1"/>
          </p:cNvSpPr>
          <p:nvPr>
            <p:ph type="title"/>
          </p:nvPr>
        </p:nvSpPr>
        <p:spPr>
          <a:xfrm>
            <a:off x="294582" y="387765"/>
            <a:ext cx="9240837" cy="1046440"/>
          </a:xfrm>
        </p:spPr>
        <p:txBody>
          <a:bodyPr/>
          <a:lstStyle/>
          <a:p>
            <a:r>
              <a:rPr lang="ru-RU" sz="2400" dirty="0">
                <a:solidFill>
                  <a:schemeClr val="bg1"/>
                </a:solidFill>
                <a:latin typeface="Times New Roman" panose="02020603050405020304" pitchFamily="18" charset="0"/>
                <a:cs typeface="Times New Roman" panose="02020603050405020304" pitchFamily="18" charset="0"/>
              </a:rPr>
              <a:t>г.о. Химки</a:t>
            </a:r>
            <a:r>
              <a:rPr lang="ru-RU" sz="2400" dirty="0">
                <a:latin typeface="Times New Roman" panose="02020603050405020304" pitchFamily="18" charset="0"/>
                <a:ea typeface="Times New Roman"/>
                <a:cs typeface="Times New Roman" panose="02020603050405020304" pitchFamily="18" charset="0"/>
              </a:rPr>
              <a:t/>
            </a:r>
            <a:br>
              <a:rPr lang="ru-RU" sz="2400" dirty="0">
                <a:latin typeface="Times New Roman" panose="02020603050405020304" pitchFamily="18" charset="0"/>
                <a:ea typeface="Times New Roman"/>
                <a:cs typeface="Times New Roman" panose="02020603050405020304" pitchFamily="18" charset="0"/>
              </a:rPr>
            </a:br>
            <a:r>
              <a:rPr lang="ru-RU" sz="2400" dirty="0" smtClean="0">
                <a:solidFill>
                  <a:schemeClr val="bg1"/>
                </a:solidFill>
                <a:latin typeface="Times New Roman" panose="02020603050405020304" pitchFamily="18" charset="0"/>
                <a:cs typeface="Times New Roman" panose="02020603050405020304" pitchFamily="18" charset="0"/>
              </a:rPr>
              <a:t>Совместное </a:t>
            </a:r>
            <a:r>
              <a:rPr lang="ru-RU" sz="2400" dirty="0">
                <a:solidFill>
                  <a:schemeClr val="bg1"/>
                </a:solidFill>
                <a:latin typeface="Times New Roman" panose="02020603050405020304" pitchFamily="18" charset="0"/>
                <a:cs typeface="Times New Roman" panose="02020603050405020304" pitchFamily="18" charset="0"/>
              </a:rPr>
              <a:t>создание </a:t>
            </a:r>
            <a:r>
              <a:rPr lang="ru-RU" sz="2400" dirty="0" smtClean="0">
                <a:solidFill>
                  <a:schemeClr val="bg1"/>
                </a:solidFill>
                <a:latin typeface="Times New Roman" panose="02020603050405020304" pitchFamily="18" charset="0"/>
                <a:cs typeface="Times New Roman" panose="02020603050405020304" pitchFamily="18" charset="0"/>
              </a:rPr>
              <a:t>коворкинг-центра</a:t>
            </a:r>
            <a:r>
              <a:rPr lang="ru-RU" sz="2000" dirty="0">
                <a:solidFill>
                  <a:schemeClr val="bg1"/>
                </a:solidFill>
                <a:latin typeface="Times New Roman" panose="02020603050405020304" pitchFamily="18" charset="0"/>
                <a:cs typeface="Times New Roman" panose="02020603050405020304" pitchFamily="18" charset="0"/>
              </a:rPr>
              <a:t/>
            </a:r>
            <a:br>
              <a:rPr lang="ru-RU" sz="2000" dirty="0">
                <a:solidFill>
                  <a:schemeClr val="bg1"/>
                </a:solidFill>
                <a:latin typeface="Times New Roman" panose="02020603050405020304" pitchFamily="18" charset="0"/>
                <a:cs typeface="Times New Roman" panose="02020603050405020304" pitchFamily="18" charset="0"/>
              </a:rPr>
            </a:br>
            <a:r>
              <a:rPr lang="ru-RU" sz="2000" dirty="0">
                <a:solidFill>
                  <a:schemeClr val="bg1"/>
                </a:solidFill>
                <a:latin typeface="Times New Roman" panose="02020603050405020304" pitchFamily="18" charset="0"/>
                <a:cs typeface="Times New Roman" panose="02020603050405020304" pitchFamily="18" charset="0"/>
              </a:rPr>
              <a:t> </a:t>
            </a:r>
            <a:endParaRPr lang="ru-RU" sz="2400" dirty="0">
              <a:solidFill>
                <a:schemeClr val="bg1"/>
              </a:solidFill>
            </a:endParaRPr>
          </a:p>
        </p:txBody>
      </p:sp>
      <p:grpSp>
        <p:nvGrpSpPr>
          <p:cNvPr id="16" name="Группа 15"/>
          <p:cNvGrpSpPr/>
          <p:nvPr/>
        </p:nvGrpSpPr>
        <p:grpSpPr>
          <a:xfrm>
            <a:off x="294582" y="1939925"/>
            <a:ext cx="9484418" cy="2941146"/>
            <a:chOff x="294582" y="1275254"/>
            <a:chExt cx="9484418" cy="2941146"/>
          </a:xfrm>
        </p:grpSpPr>
        <p:graphicFrame>
          <p:nvGraphicFramePr>
            <p:cNvPr id="10" name="Схема 9"/>
            <p:cNvGraphicFramePr/>
            <p:nvPr>
              <p:extLst>
                <p:ext uri="{D42A27DB-BD31-4B8C-83A1-F6EECF244321}">
                  <p14:modId xmlns:p14="http://schemas.microsoft.com/office/powerpoint/2010/main" val="2467931958"/>
                </p:ext>
              </p:extLst>
            </p:nvPr>
          </p:nvGraphicFramePr>
          <p:xfrm>
            <a:off x="294582" y="1275254"/>
            <a:ext cx="9484418" cy="23315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Овал 10"/>
            <p:cNvSpPr/>
            <p:nvPr/>
          </p:nvSpPr>
          <p:spPr bwMode="auto">
            <a:xfrm>
              <a:off x="434282" y="2584450"/>
              <a:ext cx="1432618" cy="1289050"/>
            </a:xfrm>
            <a:prstGeom prst="ellipse">
              <a:avLst/>
            </a:prstGeom>
            <a:ln w="381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smtClean="0">
                  <a:ln>
                    <a:noFill/>
                  </a:ln>
                  <a:solidFill>
                    <a:srgbClr val="009A46"/>
                  </a:solidFill>
                  <a:effectLst/>
                  <a:latin typeface="Times New Roman" panose="02020603050405020304" pitchFamily="18" charset="0"/>
                  <a:cs typeface="Times New Roman" panose="02020603050405020304" pitchFamily="18" charset="0"/>
                </a:rPr>
                <a:t>Срок: </a:t>
              </a:r>
            </a:p>
            <a:p>
              <a:pPr marL="0" marR="0" indent="0" algn="l" defTabSz="914400" rtl="0" eaLnBrk="1" fontAlgn="base" latinLnBrk="0" hangingPunct="1">
                <a:lnSpc>
                  <a:spcPct val="100000"/>
                </a:lnSpc>
                <a:spcBef>
                  <a:spcPct val="0"/>
                </a:spcBef>
                <a:spcAft>
                  <a:spcPct val="0"/>
                </a:spcAft>
                <a:buClrTx/>
                <a:buSzTx/>
                <a:buFontTx/>
                <a:buNone/>
                <a:tabLst/>
              </a:pPr>
              <a:r>
                <a:rPr lang="ru-RU" b="1" i="1" dirty="0" smtClean="0">
                  <a:solidFill>
                    <a:srgbClr val="009A46"/>
                  </a:solidFill>
                  <a:latin typeface="Times New Roman" panose="02020603050405020304" pitchFamily="18" charset="0"/>
                  <a:cs typeface="Times New Roman" panose="02020603050405020304" pitchFamily="18" charset="0"/>
                </a:rPr>
                <a:t>16 </a:t>
              </a:r>
              <a:r>
                <a:rPr lang="ru-RU" b="1" i="1" dirty="0" smtClean="0">
                  <a:solidFill>
                    <a:srgbClr val="009A46"/>
                  </a:solidFill>
                  <a:latin typeface="Times New Roman" panose="02020603050405020304" pitchFamily="18" charset="0"/>
                  <a:cs typeface="Times New Roman" panose="02020603050405020304" pitchFamily="18" charset="0"/>
                </a:rPr>
                <a:t>июня  2016</a:t>
              </a:r>
              <a:endParaRPr kumimoji="0" lang="ru-RU" b="1" i="1" u="none" strike="noStrike" cap="none" normalizeH="0" baseline="0" dirty="0" smtClean="0">
                <a:ln>
                  <a:noFill/>
                </a:ln>
                <a:solidFill>
                  <a:srgbClr val="009A46"/>
                </a:solidFill>
                <a:effectLst/>
                <a:latin typeface="Times New Roman" panose="02020603050405020304" pitchFamily="18" charset="0"/>
                <a:cs typeface="Times New Roman" panose="02020603050405020304" pitchFamily="18" charset="0"/>
              </a:endParaRPr>
            </a:p>
          </p:txBody>
        </p:sp>
        <p:sp>
          <p:nvSpPr>
            <p:cNvPr id="14" name="Овал 13"/>
            <p:cNvSpPr/>
            <p:nvPr/>
          </p:nvSpPr>
          <p:spPr bwMode="auto">
            <a:xfrm>
              <a:off x="5425381" y="2927350"/>
              <a:ext cx="1461193" cy="1289050"/>
            </a:xfrm>
            <a:prstGeom prst="ellipse">
              <a:avLst/>
            </a:prstGeom>
            <a:ln w="381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smtClean="0">
                  <a:ln>
                    <a:noFill/>
                  </a:ln>
                  <a:solidFill>
                    <a:srgbClr val="009A46"/>
                  </a:solidFill>
                  <a:effectLst/>
                  <a:latin typeface="Times New Roman" panose="02020603050405020304" pitchFamily="18" charset="0"/>
                  <a:cs typeface="Times New Roman" panose="02020603050405020304" pitchFamily="18" charset="0"/>
                </a:rPr>
                <a:t>Срок: </a:t>
              </a:r>
            </a:p>
            <a:p>
              <a:pPr marL="0" marR="0" indent="0" algn="l" defTabSz="914400" rtl="0" eaLnBrk="1" fontAlgn="base" latinLnBrk="0" hangingPunct="1">
                <a:lnSpc>
                  <a:spcPct val="100000"/>
                </a:lnSpc>
                <a:spcBef>
                  <a:spcPct val="0"/>
                </a:spcBef>
                <a:spcAft>
                  <a:spcPct val="0"/>
                </a:spcAft>
                <a:buClrTx/>
                <a:buSzTx/>
                <a:buFontTx/>
                <a:buNone/>
                <a:tabLst/>
              </a:pPr>
              <a:r>
                <a:rPr lang="ru-RU" b="1" i="1" dirty="0" smtClean="0">
                  <a:solidFill>
                    <a:srgbClr val="009A46"/>
                  </a:solidFill>
                  <a:latin typeface="Times New Roman" panose="02020603050405020304" pitchFamily="18" charset="0"/>
                  <a:cs typeface="Times New Roman" panose="02020603050405020304" pitchFamily="18" charset="0"/>
                </a:rPr>
                <a:t>20 июня        </a:t>
              </a:r>
              <a:r>
                <a:rPr lang="ru-RU" b="1" i="1" dirty="0" smtClean="0">
                  <a:solidFill>
                    <a:srgbClr val="009A46"/>
                  </a:solidFill>
                  <a:latin typeface="Times New Roman" panose="02020603050405020304" pitchFamily="18" charset="0"/>
                  <a:cs typeface="Times New Roman" panose="02020603050405020304" pitchFamily="18" charset="0"/>
                </a:rPr>
                <a:t>2016</a:t>
              </a:r>
              <a:endParaRPr kumimoji="0" lang="ru-RU" b="1" i="1" u="none" strike="noStrike" cap="none" normalizeH="0" baseline="0" dirty="0" smtClean="0">
                <a:ln>
                  <a:noFill/>
                </a:ln>
                <a:solidFill>
                  <a:srgbClr val="009A46"/>
                </a:solidFill>
                <a:effectLst/>
                <a:latin typeface="Times New Roman" panose="02020603050405020304" pitchFamily="18" charset="0"/>
                <a:cs typeface="Times New Roman" panose="02020603050405020304" pitchFamily="18" charset="0"/>
              </a:endParaRPr>
            </a:p>
          </p:txBody>
        </p:sp>
      </p:grpSp>
      <p:sp>
        <p:nvSpPr>
          <p:cNvPr id="3" name="Прямоугольник 2"/>
          <p:cNvSpPr/>
          <p:nvPr/>
        </p:nvSpPr>
        <p:spPr>
          <a:xfrm>
            <a:off x="1666182" y="5864677"/>
            <a:ext cx="7884218" cy="385362"/>
          </a:xfrm>
          <a:prstGeom prst="rect">
            <a:avLst/>
          </a:prstGeom>
        </p:spPr>
        <p:txBody>
          <a:bodyPr wrap="square">
            <a:spAutoFit/>
          </a:bodyPr>
          <a:lstStyle/>
          <a:p>
            <a:pPr algn="just">
              <a:lnSpc>
                <a:spcPct val="115000"/>
              </a:lnSpc>
              <a:spcAft>
                <a:spcPts val="0"/>
              </a:spcAft>
            </a:pPr>
            <a:r>
              <a:rPr lang="ru-RU" b="1" dirty="0">
                <a:solidFill>
                  <a:schemeClr val="accent1">
                    <a:lumMod val="75000"/>
                  </a:schemeClr>
                </a:solidFill>
                <a:latin typeface="Times New Roman" panose="02020603050405020304" pitchFamily="18" charset="0"/>
                <a:cs typeface="Times New Roman" panose="02020603050405020304" pitchFamily="18" charset="0"/>
              </a:rPr>
              <a:t>Планируемое открытие – 31 октября 2016 </a:t>
            </a:r>
            <a:r>
              <a:rPr lang="ru-RU" b="1" dirty="0" smtClean="0">
                <a:solidFill>
                  <a:schemeClr val="accent1">
                    <a:lumMod val="75000"/>
                  </a:schemeClr>
                </a:solidFill>
                <a:latin typeface="Times New Roman" panose="02020603050405020304" pitchFamily="18" charset="0"/>
                <a:cs typeface="Times New Roman" panose="02020603050405020304" pitchFamily="18" charset="0"/>
              </a:rPr>
              <a:t>года</a:t>
            </a:r>
            <a:endParaRPr lang="ru-RU" b="1" dirty="0">
              <a:solidFill>
                <a:schemeClr val="accent1">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964640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0"/>
          </p:nvPr>
        </p:nvSpPr>
        <p:spPr/>
        <p:txBody>
          <a:bodyPr/>
          <a:lstStyle/>
          <a:p>
            <a:pPr>
              <a:defRPr/>
            </a:pPr>
            <a:fld id="{35C6A0B1-8A38-4A9D-916C-09223C1737FE}" type="slidenum">
              <a:rPr lang="en-US" altLang="ru-RU" smtClean="0"/>
              <a:pPr>
                <a:defRPr/>
              </a:pPr>
              <a:t>14</a:t>
            </a:fld>
            <a:endParaRPr lang="en-US" altLang="ru-RU"/>
          </a:p>
        </p:txBody>
      </p:sp>
      <p:grpSp>
        <p:nvGrpSpPr>
          <p:cNvPr id="5" name="Группа 4"/>
          <p:cNvGrpSpPr/>
          <p:nvPr/>
        </p:nvGrpSpPr>
        <p:grpSpPr>
          <a:xfrm>
            <a:off x="179802" y="344441"/>
            <a:ext cx="7198898" cy="887490"/>
            <a:chOff x="0" y="4209820"/>
            <a:chExt cx="3906520" cy="1275937"/>
          </a:xfrm>
        </p:grpSpPr>
        <p:sp>
          <p:nvSpPr>
            <p:cNvPr id="6" name="Скругленный прямоугольник 5"/>
            <p:cNvSpPr/>
            <p:nvPr/>
          </p:nvSpPr>
          <p:spPr>
            <a:xfrm>
              <a:off x="0" y="4209820"/>
              <a:ext cx="3906520" cy="1275937"/>
            </a:xfrm>
            <a:prstGeom prst="roundRect">
              <a:avLst/>
            </a:prstGeom>
            <a:solidFill>
              <a:schemeClr val="tx2">
                <a:lumMod val="60000"/>
                <a:lumOff val="40000"/>
              </a:schemeClr>
            </a:solidFill>
          </p:spPr>
          <p:style>
            <a:lnRef idx="0">
              <a:schemeClr val="lt1">
                <a:hueOff val="0"/>
                <a:satOff val="0"/>
                <a:lumOff val="0"/>
                <a:alphaOff val="0"/>
              </a:schemeClr>
            </a:lnRef>
            <a:fillRef idx="3">
              <a:schemeClr val="accent5">
                <a:alpha val="90000"/>
                <a:hueOff val="0"/>
                <a:satOff val="0"/>
                <a:lumOff val="0"/>
                <a:alphaOff val="-40000"/>
              </a:schemeClr>
            </a:fillRef>
            <a:effectRef idx="2">
              <a:schemeClr val="accent5">
                <a:alpha val="90000"/>
                <a:hueOff val="0"/>
                <a:satOff val="0"/>
                <a:lumOff val="0"/>
                <a:alphaOff val="-40000"/>
              </a:schemeClr>
            </a:effectRef>
            <a:fontRef idx="minor">
              <a:schemeClr val="lt1"/>
            </a:fontRef>
          </p:style>
        </p:sp>
        <p:sp>
          <p:nvSpPr>
            <p:cNvPr id="7" name="Скругленный прямоугольник 6"/>
            <p:cNvSpPr/>
            <p:nvPr/>
          </p:nvSpPr>
          <p:spPr>
            <a:xfrm>
              <a:off x="62286" y="4272106"/>
              <a:ext cx="3781948" cy="115136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endParaRPr lang="ru-RU" sz="2400" i="1" kern="1200" dirty="0"/>
            </a:p>
          </p:txBody>
        </p:sp>
      </p:grpSp>
      <p:sp>
        <p:nvSpPr>
          <p:cNvPr id="2" name="Заголовок 1"/>
          <p:cNvSpPr>
            <a:spLocks noGrp="1"/>
          </p:cNvSpPr>
          <p:nvPr>
            <p:ph type="title"/>
          </p:nvPr>
        </p:nvSpPr>
        <p:spPr>
          <a:xfrm>
            <a:off x="294582" y="387765"/>
            <a:ext cx="9240837" cy="1046440"/>
          </a:xfrm>
        </p:spPr>
        <p:txBody>
          <a:bodyPr/>
          <a:lstStyle/>
          <a:p>
            <a:r>
              <a:rPr lang="ru-RU" sz="2400" dirty="0" smtClean="0">
                <a:solidFill>
                  <a:schemeClr val="bg1"/>
                </a:solidFill>
                <a:latin typeface="Times New Roman" panose="02020603050405020304" pitchFamily="18" charset="0"/>
                <a:cs typeface="Times New Roman" panose="02020603050405020304" pitchFamily="18" charset="0"/>
              </a:rPr>
              <a:t>Мытищинский </a:t>
            </a:r>
            <a:r>
              <a:rPr lang="ru-RU" sz="2400" dirty="0" err="1" smtClean="0">
                <a:solidFill>
                  <a:schemeClr val="bg1"/>
                </a:solidFill>
                <a:latin typeface="Times New Roman" panose="02020603050405020304" pitchFamily="18" charset="0"/>
                <a:cs typeface="Times New Roman" panose="02020603050405020304" pitchFamily="18" charset="0"/>
              </a:rPr>
              <a:t>м.р</a:t>
            </a:r>
            <a:r>
              <a:rPr lang="ru-RU" sz="2400" dirty="0" smtClean="0">
                <a:solidFill>
                  <a:schemeClr val="bg1"/>
                </a:solidFill>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ea typeface="Times New Roman"/>
                <a:cs typeface="Times New Roman" panose="02020603050405020304" pitchFamily="18" charset="0"/>
              </a:rPr>
              <a:t/>
            </a:r>
            <a:br>
              <a:rPr lang="ru-RU" sz="2400" dirty="0">
                <a:latin typeface="Times New Roman" panose="02020603050405020304" pitchFamily="18" charset="0"/>
                <a:ea typeface="Times New Roman"/>
                <a:cs typeface="Times New Roman" panose="02020603050405020304" pitchFamily="18" charset="0"/>
              </a:rPr>
            </a:br>
            <a:r>
              <a:rPr lang="ru-RU" sz="2400" dirty="0" smtClean="0">
                <a:solidFill>
                  <a:schemeClr val="bg1"/>
                </a:solidFill>
                <a:latin typeface="Times New Roman" panose="02020603050405020304" pitchFamily="18" charset="0"/>
                <a:cs typeface="Times New Roman" panose="02020603050405020304" pitchFamily="18" charset="0"/>
              </a:rPr>
              <a:t>Совместное </a:t>
            </a:r>
            <a:r>
              <a:rPr lang="ru-RU" sz="2400" dirty="0">
                <a:solidFill>
                  <a:schemeClr val="bg1"/>
                </a:solidFill>
                <a:latin typeface="Times New Roman" panose="02020603050405020304" pitchFamily="18" charset="0"/>
                <a:cs typeface="Times New Roman" panose="02020603050405020304" pitchFamily="18" charset="0"/>
              </a:rPr>
              <a:t>создание </a:t>
            </a:r>
            <a:r>
              <a:rPr lang="ru-RU" sz="2400" dirty="0" smtClean="0">
                <a:solidFill>
                  <a:schemeClr val="bg1"/>
                </a:solidFill>
                <a:latin typeface="Times New Roman" panose="02020603050405020304" pitchFamily="18" charset="0"/>
                <a:cs typeface="Times New Roman" panose="02020603050405020304" pitchFamily="18" charset="0"/>
              </a:rPr>
              <a:t>коворкинг-центра</a:t>
            </a:r>
            <a:r>
              <a:rPr lang="ru-RU" sz="2000" dirty="0">
                <a:solidFill>
                  <a:schemeClr val="bg1"/>
                </a:solidFill>
                <a:latin typeface="Times New Roman" panose="02020603050405020304" pitchFamily="18" charset="0"/>
                <a:cs typeface="Times New Roman" panose="02020603050405020304" pitchFamily="18" charset="0"/>
              </a:rPr>
              <a:t/>
            </a:r>
            <a:br>
              <a:rPr lang="ru-RU" sz="2000" dirty="0">
                <a:solidFill>
                  <a:schemeClr val="bg1"/>
                </a:solidFill>
                <a:latin typeface="Times New Roman" panose="02020603050405020304" pitchFamily="18" charset="0"/>
                <a:cs typeface="Times New Roman" panose="02020603050405020304" pitchFamily="18" charset="0"/>
              </a:rPr>
            </a:br>
            <a:r>
              <a:rPr lang="ru-RU" sz="2000" dirty="0">
                <a:solidFill>
                  <a:schemeClr val="bg1"/>
                </a:solidFill>
                <a:latin typeface="Times New Roman" panose="02020603050405020304" pitchFamily="18" charset="0"/>
                <a:cs typeface="Times New Roman" panose="02020603050405020304" pitchFamily="18" charset="0"/>
              </a:rPr>
              <a:t> </a:t>
            </a:r>
            <a:endParaRPr lang="ru-RU" sz="2400" dirty="0">
              <a:solidFill>
                <a:schemeClr val="bg1"/>
              </a:solidFill>
            </a:endParaRPr>
          </a:p>
        </p:txBody>
      </p:sp>
      <p:sp>
        <p:nvSpPr>
          <p:cNvPr id="9" name="Прямоугольник 8"/>
          <p:cNvSpPr/>
          <p:nvPr/>
        </p:nvSpPr>
        <p:spPr>
          <a:xfrm>
            <a:off x="1832592" y="5708134"/>
            <a:ext cx="4488216" cy="369332"/>
          </a:xfrm>
          <a:prstGeom prst="rect">
            <a:avLst/>
          </a:prstGeom>
        </p:spPr>
        <p:txBody>
          <a:bodyPr wrap="none">
            <a:spAutoFit/>
          </a:bodyPr>
          <a:lstStyle/>
          <a:p>
            <a:r>
              <a:rPr lang="ru-RU" b="1" dirty="0">
                <a:solidFill>
                  <a:srgbClr val="007A37"/>
                </a:solidFill>
                <a:latin typeface="Times New Roman" panose="02020603050405020304" pitchFamily="18" charset="0"/>
                <a:cs typeface="Times New Roman" panose="02020603050405020304" pitchFamily="18" charset="0"/>
              </a:rPr>
              <a:t>Плановая дата открытия – октябрь 2016 </a:t>
            </a:r>
            <a:endParaRPr lang="ru-RU" dirty="0"/>
          </a:p>
        </p:txBody>
      </p:sp>
      <p:graphicFrame>
        <p:nvGraphicFramePr>
          <p:cNvPr id="13" name="Схема 12"/>
          <p:cNvGraphicFramePr/>
          <p:nvPr>
            <p:extLst>
              <p:ext uri="{D42A27DB-BD31-4B8C-83A1-F6EECF244321}">
                <p14:modId xmlns:p14="http://schemas.microsoft.com/office/powerpoint/2010/main" val="1339768900"/>
              </p:ext>
            </p:extLst>
          </p:nvPr>
        </p:nvGraphicFramePr>
        <p:xfrm>
          <a:off x="294582" y="1410486"/>
          <a:ext cx="9192798" cy="47976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752074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1763" y="263525"/>
            <a:ext cx="9240837" cy="1169551"/>
          </a:xfrm>
        </p:spPr>
        <p:txBody>
          <a:bodyPr/>
          <a:lstStyle/>
          <a:p>
            <a:pPr algn="ctr">
              <a:spcAft>
                <a:spcPts val="0"/>
              </a:spcAft>
            </a:pPr>
            <a:r>
              <a:rPr lang="ru-RU" dirty="0">
                <a:latin typeface="Times New Roman"/>
                <a:ea typeface="Times New Roman"/>
              </a:rPr>
              <a:t>ДОРОЖНАЯ КАРТА РЕАЛИЗАЦИИ ПРОЕКТА СЕТИ КОВОРКИНГ-ЦЕНТРОВ НА 2016 </a:t>
            </a:r>
            <a:r>
              <a:rPr lang="ru-RU" dirty="0" smtClean="0">
                <a:latin typeface="Times New Roman"/>
                <a:ea typeface="Times New Roman"/>
              </a:rPr>
              <a:t>ГОД  (дата открытия)</a:t>
            </a:r>
            <a:r>
              <a:rPr lang="ru-RU" dirty="0">
                <a:latin typeface="Times New Roman"/>
                <a:ea typeface="Times New Roman"/>
              </a:rPr>
              <a:t/>
            </a:r>
            <a:br>
              <a:rPr lang="ru-RU" dirty="0">
                <a:latin typeface="Times New Roman"/>
                <a:ea typeface="Times New Roman"/>
              </a:rPr>
            </a:br>
            <a:r>
              <a:rPr lang="ru-RU" dirty="0">
                <a:latin typeface="Times New Roman"/>
                <a:ea typeface="Times New Roman"/>
              </a:rPr>
              <a:t> </a:t>
            </a:r>
            <a:br>
              <a:rPr lang="ru-RU" dirty="0">
                <a:latin typeface="Times New Roman"/>
                <a:ea typeface="Times New Roman"/>
              </a:rPr>
            </a:br>
            <a:endParaRPr lang="ru-RU" dirty="0"/>
          </a:p>
        </p:txBody>
      </p:sp>
      <p:sp>
        <p:nvSpPr>
          <p:cNvPr id="4" name="Номер слайда 3"/>
          <p:cNvSpPr>
            <a:spLocks noGrp="1"/>
          </p:cNvSpPr>
          <p:nvPr>
            <p:ph type="sldNum" sz="quarter" idx="10"/>
          </p:nvPr>
        </p:nvSpPr>
        <p:spPr/>
        <p:txBody>
          <a:bodyPr/>
          <a:lstStyle/>
          <a:p>
            <a:pPr>
              <a:defRPr/>
            </a:pPr>
            <a:fld id="{35C6A0B1-8A38-4A9D-916C-09223C1737FE}" type="slidenum">
              <a:rPr lang="en-US" altLang="ru-RU" smtClean="0"/>
              <a:pPr>
                <a:defRPr/>
              </a:pPr>
              <a:t>15</a:t>
            </a:fld>
            <a:endParaRPr lang="en-US" altLang="ru-RU"/>
          </a:p>
        </p:txBody>
      </p:sp>
      <p:graphicFrame>
        <p:nvGraphicFramePr>
          <p:cNvPr id="7" name="Содержимое 6"/>
          <p:cNvGraphicFramePr>
            <a:graphicFrameLocks noGrp="1" noChangeAspect="1"/>
          </p:cNvGraphicFramePr>
          <p:nvPr>
            <p:ph idx="1"/>
            <p:extLst>
              <p:ext uri="{D42A27DB-BD31-4B8C-83A1-F6EECF244321}">
                <p14:modId xmlns:p14="http://schemas.microsoft.com/office/powerpoint/2010/main" val="4094056551"/>
              </p:ext>
            </p:extLst>
          </p:nvPr>
        </p:nvGraphicFramePr>
        <p:xfrm>
          <a:off x="161925" y="812800"/>
          <a:ext cx="9377363" cy="7340600"/>
        </p:xfrm>
        <a:graphic>
          <a:graphicData uri="http://schemas.openxmlformats.org/presentationml/2006/ole">
            <mc:AlternateContent xmlns:mc="http://schemas.openxmlformats.org/markup-compatibility/2006">
              <mc:Choice xmlns:v="urn:schemas-microsoft-com:vml" Requires="v">
                <p:oleObj spid="_x0000_s2126" name="Документ" r:id="rId3" imgW="9933556" imgH="7776044" progId="Word.Document.12">
                  <p:embed/>
                </p:oleObj>
              </mc:Choice>
              <mc:Fallback>
                <p:oleObj name="Документ" r:id="rId3" imgW="9933556" imgH="7776044" progId="Word.Document.12">
                  <p:embed/>
                  <p:pic>
                    <p:nvPicPr>
                      <p:cNvPr id="0" name="Picture 47"/>
                      <p:cNvPicPr>
                        <a:picLocks noGrp="1" noChangeAspect="1" noChangeArrowheads="1"/>
                      </p:cNvPicPr>
                      <p:nvPr/>
                    </p:nvPicPr>
                    <p:blipFill>
                      <a:blip r:embed="rId4"/>
                      <a:srcRect/>
                      <a:stretch>
                        <a:fillRect/>
                      </a:stretch>
                    </p:blipFill>
                    <p:spPr bwMode="auto">
                      <a:xfrm>
                        <a:off x="161925" y="812800"/>
                        <a:ext cx="9377363" cy="734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2201778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75202" y="2439940"/>
            <a:ext cx="7621438" cy="1661993"/>
          </a:xfrm>
        </p:spPr>
        <p:txBody>
          <a:bodyPr/>
          <a:lstStyle/>
          <a:p>
            <a:pPr algn="ctr" fontAlgn="auto">
              <a:spcBef>
                <a:spcPts val="0"/>
              </a:spcBef>
              <a:spcAft>
                <a:spcPts val="0"/>
              </a:spcAft>
              <a:defRPr/>
            </a:pPr>
            <a:r>
              <a:rPr lang="ru-RU" dirty="0" smtClean="0">
                <a:latin typeface="Times New Roman" panose="02020603050405020304" pitchFamily="18" charset="0"/>
                <a:cs typeface="Times New Roman" panose="02020603050405020304" pitchFamily="18" charset="0"/>
              </a:rPr>
              <a:t> </a:t>
            </a:r>
            <a:r>
              <a:rPr lang="ru-RU" sz="3600" dirty="0" smtClean="0">
                <a:solidFill>
                  <a:srgbClr val="23669D"/>
                </a:solidFill>
                <a:latin typeface="Times New Roman" panose="02020603050405020304" pitchFamily="18" charset="0"/>
                <a:cs typeface="Times New Roman" panose="02020603050405020304" pitchFamily="18" charset="0"/>
              </a:rPr>
              <a:t>СПАСИБО ЗА ВНИМАНИЕ !</a:t>
            </a:r>
            <a:br>
              <a:rPr lang="ru-RU" sz="3600" dirty="0" smtClean="0">
                <a:solidFill>
                  <a:srgbClr val="23669D"/>
                </a:solidFill>
                <a:latin typeface="Times New Roman" panose="02020603050405020304" pitchFamily="18" charset="0"/>
                <a:cs typeface="Times New Roman" panose="02020603050405020304" pitchFamily="18" charset="0"/>
              </a:rPr>
            </a:br>
            <a:r>
              <a:rPr lang="ru-RU" sz="3600" dirty="0" smtClean="0">
                <a:solidFill>
                  <a:srgbClr val="23669D"/>
                </a:solidFill>
                <a:latin typeface="Times New Roman" panose="02020603050405020304" pitchFamily="18" charset="0"/>
                <a:cs typeface="Times New Roman" panose="02020603050405020304" pitchFamily="18" charset="0"/>
              </a:rPr>
              <a:t/>
            </a:r>
            <a:br>
              <a:rPr lang="ru-RU" sz="3600" dirty="0" smtClean="0">
                <a:solidFill>
                  <a:srgbClr val="23669D"/>
                </a:solidFill>
                <a:latin typeface="Times New Roman" panose="02020603050405020304" pitchFamily="18" charset="0"/>
                <a:cs typeface="Times New Roman" panose="02020603050405020304" pitchFamily="18" charset="0"/>
              </a:rPr>
            </a:br>
            <a:endParaRPr lang="ru-RU" sz="3600"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765264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latin typeface="Times New Roman" panose="02020603050405020304" pitchFamily="18" charset="0"/>
                <a:cs typeface="Times New Roman" panose="02020603050405020304" pitchFamily="18" charset="0"/>
              </a:rPr>
              <a:t>О</a:t>
            </a:r>
            <a:r>
              <a:rPr lang="ru-RU" dirty="0" smtClean="0">
                <a:latin typeface="Times New Roman" panose="02020603050405020304" pitchFamily="18" charset="0"/>
                <a:cs typeface="Times New Roman" panose="02020603050405020304" pitchFamily="18" charset="0"/>
              </a:rPr>
              <a:t>ткрытие коворкинг-центра в г. Одинцово</a:t>
            </a:r>
            <a:endParaRPr lang="ru-RU"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pPr>
              <a:defRPr/>
            </a:pPr>
            <a:fld id="{35C6A0B1-8A38-4A9D-916C-09223C1737FE}" type="slidenum">
              <a:rPr lang="en-US" altLang="ru-RU" smtClean="0"/>
              <a:pPr>
                <a:defRPr/>
              </a:pPr>
              <a:t>1</a:t>
            </a:fld>
            <a:endParaRPr lang="en-US" altLang="ru-RU"/>
          </a:p>
        </p:txBody>
      </p:sp>
      <p:pic>
        <p:nvPicPr>
          <p:cNvPr id="3075" name="Picture 3" descr="C:\Users\RomanDA\Desktop\коворкинг\ГЛАВНАЯ ПАПКА.письма\пилотная сеть\1. Одинцово\фото с открытия\VLR_1970_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525" y="3863974"/>
            <a:ext cx="4241383" cy="282979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RomanDA\Desktop\коворкинг\ГЛАВНАЯ ПАПКА.письма\пилотная сеть\1. Одинцово\фото с открытия\VLR_1803_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9943" y="3826202"/>
            <a:ext cx="4281287" cy="286757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Users\RomanDA\Desktop\коворкинг\ГЛАВНАЯ ПАПКА.письма\пилотная сеть\1. Одинцово\фото с открытия\VLR_0936_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34000" y="668174"/>
            <a:ext cx="3740069" cy="3081661"/>
          </a:xfrm>
          <a:prstGeom prst="rect">
            <a:avLst/>
          </a:prstGeom>
          <a:noFill/>
          <a:extLst>
            <a:ext uri="{909E8E84-426E-40DD-AFC4-6F175D3DCCD1}">
              <a14:hiddenFill xmlns:a14="http://schemas.microsoft.com/office/drawing/2010/main">
                <a:solidFill>
                  <a:srgbClr val="FFFFFF"/>
                </a:solidFill>
              </a14:hiddenFill>
            </a:ext>
          </a:extLst>
        </p:spPr>
      </p:pic>
      <p:pic>
        <p:nvPicPr>
          <p:cNvPr id="3079" name="Picture 7" descr="C:\Users\RomanDA\Desktop\коворкинг\ГЛАВНАЯ ПАПКА.письма\пилотная сеть\1. Одинцово\фото с открытия\VLR_1813_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0525" y="861928"/>
            <a:ext cx="4387422" cy="2694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10504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0"/>
          </p:nvPr>
        </p:nvSpPr>
        <p:spPr/>
        <p:txBody>
          <a:bodyPr/>
          <a:lstStyle/>
          <a:p>
            <a:pPr>
              <a:defRPr/>
            </a:pPr>
            <a:fld id="{35C6A0B1-8A38-4A9D-916C-09223C1737FE}" type="slidenum">
              <a:rPr lang="en-US" altLang="ru-RU" smtClean="0"/>
              <a:pPr>
                <a:defRPr/>
              </a:pPr>
              <a:t>2</a:t>
            </a:fld>
            <a:endParaRPr lang="en-US" altLang="ru-RU"/>
          </a:p>
        </p:txBody>
      </p:sp>
      <p:grpSp>
        <p:nvGrpSpPr>
          <p:cNvPr id="2" name="Группа 1"/>
          <p:cNvGrpSpPr/>
          <p:nvPr/>
        </p:nvGrpSpPr>
        <p:grpSpPr>
          <a:xfrm>
            <a:off x="356803" y="1097274"/>
            <a:ext cx="2594276" cy="1768506"/>
            <a:chOff x="367699" y="2164505"/>
            <a:chExt cx="2508851" cy="1768506"/>
          </a:xfrm>
        </p:grpSpPr>
        <p:sp>
          <p:nvSpPr>
            <p:cNvPr id="11" name="Скругленный прямоугольник 10"/>
            <p:cNvSpPr/>
            <p:nvPr/>
          </p:nvSpPr>
          <p:spPr>
            <a:xfrm>
              <a:off x="367699" y="2164505"/>
              <a:ext cx="2508851" cy="1768506"/>
            </a:xfrm>
            <a:prstGeom prst="roundRect">
              <a:avLst/>
            </a:prstGeom>
          </p:spPr>
          <p:style>
            <a:lnRef idx="0">
              <a:schemeClr val="lt1">
                <a:hueOff val="0"/>
                <a:satOff val="0"/>
                <a:lumOff val="0"/>
                <a:alphaOff val="0"/>
              </a:schemeClr>
            </a:lnRef>
            <a:fillRef idx="3">
              <a:schemeClr val="accent5">
                <a:alpha val="90000"/>
                <a:hueOff val="0"/>
                <a:satOff val="0"/>
                <a:lumOff val="0"/>
                <a:alphaOff val="0"/>
              </a:schemeClr>
            </a:fillRef>
            <a:effectRef idx="2">
              <a:schemeClr val="accent5">
                <a:alpha val="90000"/>
                <a:hueOff val="0"/>
                <a:satOff val="0"/>
                <a:lumOff val="0"/>
                <a:alphaOff val="0"/>
              </a:schemeClr>
            </a:effectRef>
            <a:fontRef idx="minor">
              <a:schemeClr val="lt1"/>
            </a:fontRef>
          </p:style>
        </p:sp>
        <p:sp>
          <p:nvSpPr>
            <p:cNvPr id="12" name="Скругленный прямоугольник 4"/>
            <p:cNvSpPr/>
            <p:nvPr/>
          </p:nvSpPr>
          <p:spPr>
            <a:xfrm>
              <a:off x="394155" y="2250836"/>
              <a:ext cx="2455938" cy="159584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ru-RU" sz="2800" b="1" i="1" dirty="0" smtClean="0">
                  <a:latin typeface="Times New Roman" panose="02020603050405020304" pitchFamily="18" charset="0"/>
                  <a:cs typeface="Times New Roman" panose="02020603050405020304" pitchFamily="18" charset="0"/>
                </a:rPr>
                <a:t>Визуализация брендбука</a:t>
              </a:r>
              <a:endParaRPr lang="ru-RU" sz="2800" b="1" i="1" kern="1200" dirty="0">
                <a:latin typeface="Times New Roman" panose="02020603050405020304" pitchFamily="18" charset="0"/>
                <a:cs typeface="Times New Roman" panose="02020603050405020304" pitchFamily="18" charset="0"/>
              </a:endParaRPr>
            </a:p>
          </p:txBody>
        </p:sp>
      </p:grpSp>
      <p:grpSp>
        <p:nvGrpSpPr>
          <p:cNvPr id="14" name="Группа 13"/>
          <p:cNvGrpSpPr/>
          <p:nvPr/>
        </p:nvGrpSpPr>
        <p:grpSpPr>
          <a:xfrm>
            <a:off x="6014894" y="1259127"/>
            <a:ext cx="2938430" cy="1321038"/>
            <a:chOff x="6088859" y="2514186"/>
            <a:chExt cx="2938430" cy="1321038"/>
          </a:xfrm>
        </p:grpSpPr>
        <p:sp>
          <p:nvSpPr>
            <p:cNvPr id="16" name="Скругленный прямоугольник 15"/>
            <p:cNvSpPr/>
            <p:nvPr/>
          </p:nvSpPr>
          <p:spPr>
            <a:xfrm>
              <a:off x="6088859" y="2514186"/>
              <a:ext cx="2938430" cy="1321038"/>
            </a:xfrm>
            <a:prstGeom prst="roundRect">
              <a:avLst/>
            </a:prstGeom>
          </p:spPr>
          <p:style>
            <a:lnRef idx="0">
              <a:schemeClr val="lt1">
                <a:hueOff val="0"/>
                <a:satOff val="0"/>
                <a:lumOff val="0"/>
                <a:alphaOff val="0"/>
              </a:schemeClr>
            </a:lnRef>
            <a:fillRef idx="3">
              <a:schemeClr val="accent5">
                <a:alpha val="90000"/>
                <a:hueOff val="0"/>
                <a:satOff val="0"/>
                <a:lumOff val="0"/>
                <a:alphaOff val="0"/>
              </a:schemeClr>
            </a:fillRef>
            <a:effectRef idx="2">
              <a:schemeClr val="accent5">
                <a:alpha val="90000"/>
                <a:hueOff val="0"/>
                <a:satOff val="0"/>
                <a:lumOff val="0"/>
                <a:alphaOff val="0"/>
              </a:schemeClr>
            </a:effectRef>
            <a:fontRef idx="minor">
              <a:schemeClr val="lt1"/>
            </a:fontRef>
          </p:style>
        </p:sp>
        <p:sp>
          <p:nvSpPr>
            <p:cNvPr id="17" name="Скругленный прямоугольник 4"/>
            <p:cNvSpPr/>
            <p:nvPr/>
          </p:nvSpPr>
          <p:spPr>
            <a:xfrm>
              <a:off x="6111066" y="2578673"/>
              <a:ext cx="2876457" cy="11920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53340" rIns="106680" bIns="53340" numCol="1" spcCol="1270" anchor="ctr" anchorCtr="0">
              <a:noAutofit/>
            </a:bodyPr>
            <a:lstStyle/>
            <a:p>
              <a:pPr algn="ctr"/>
              <a:r>
                <a:rPr lang="ru-RU" sz="2800" b="1" i="1" dirty="0">
                  <a:solidFill>
                    <a:schemeClr val="bg1"/>
                  </a:solidFill>
                  <a:latin typeface="Times New Roman" panose="02020603050405020304" pitchFamily="18" charset="0"/>
                  <a:cs typeface="Times New Roman" panose="02020603050405020304" pitchFamily="18" charset="0"/>
                </a:rPr>
                <a:t>Муниципальные образования</a:t>
              </a:r>
              <a:endParaRPr lang="ru-RU" sz="2800" b="1" i="1" dirty="0">
                <a:solidFill>
                  <a:schemeClr val="bg1"/>
                </a:solidFill>
                <a:latin typeface="Times New Roman" panose="02020603050405020304" pitchFamily="18" charset="0"/>
                <a:cs typeface="Times New Roman" panose="02020603050405020304" pitchFamily="18" charset="0"/>
              </a:endParaRPr>
            </a:p>
          </p:txBody>
        </p:sp>
      </p:grpSp>
      <p:sp>
        <p:nvSpPr>
          <p:cNvPr id="3" name="Заголовок 2"/>
          <p:cNvSpPr>
            <a:spLocks noGrp="1"/>
          </p:cNvSpPr>
          <p:nvPr>
            <p:ph type="title"/>
          </p:nvPr>
        </p:nvSpPr>
        <p:spPr>
          <a:xfrm>
            <a:off x="131764" y="263525"/>
            <a:ext cx="7135812" cy="369332"/>
          </a:xfrm>
        </p:spPr>
        <p:txBody>
          <a:bodyPr/>
          <a:lstStyle/>
          <a:p>
            <a:r>
              <a:rPr lang="ru-RU" sz="2400" dirty="0" smtClean="0">
                <a:latin typeface="Times New Roman" panose="02020603050405020304" pitchFamily="18" charset="0"/>
                <a:cs typeface="Times New Roman" panose="02020603050405020304" pitchFamily="18" charset="0"/>
              </a:rPr>
              <a:t>Стандарт деятельности сети коворкинг-центров</a:t>
            </a:r>
            <a:endParaRPr lang="ru-RU" sz="240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1803400" y="4533900"/>
            <a:ext cx="184731" cy="369332"/>
          </a:xfrm>
          <a:prstGeom prst="rect">
            <a:avLst/>
          </a:prstGeom>
          <a:noFill/>
        </p:spPr>
        <p:txBody>
          <a:bodyPr wrap="none" rtlCol="0">
            <a:spAutoFit/>
          </a:bodyPr>
          <a:lstStyle/>
          <a:p>
            <a:endParaRPr lang="ru-RU" dirty="0"/>
          </a:p>
        </p:txBody>
      </p:sp>
      <p:grpSp>
        <p:nvGrpSpPr>
          <p:cNvPr id="18" name="Группа 17"/>
          <p:cNvGrpSpPr/>
          <p:nvPr/>
        </p:nvGrpSpPr>
        <p:grpSpPr>
          <a:xfrm>
            <a:off x="3562351" y="2515678"/>
            <a:ext cx="1637005" cy="816883"/>
            <a:chOff x="609581" y="4289924"/>
            <a:chExt cx="7199215" cy="698000"/>
          </a:xfrm>
        </p:grpSpPr>
        <p:sp>
          <p:nvSpPr>
            <p:cNvPr id="23" name="Скругленный прямоугольник 22"/>
            <p:cNvSpPr/>
            <p:nvPr/>
          </p:nvSpPr>
          <p:spPr>
            <a:xfrm>
              <a:off x="609581" y="4289924"/>
              <a:ext cx="6985002" cy="698000"/>
            </a:xfrm>
            <a:prstGeom prst="roundRect">
              <a:avLst/>
            </a:prstGeom>
            <a:solidFill>
              <a:srgbClr val="009A46">
                <a:alpha val="99000"/>
              </a:srgbClr>
            </a:solidFill>
          </p:spPr>
          <p:style>
            <a:lnRef idx="0">
              <a:schemeClr val="lt1">
                <a:hueOff val="0"/>
                <a:satOff val="0"/>
                <a:lumOff val="0"/>
                <a:alphaOff val="0"/>
              </a:schemeClr>
            </a:lnRef>
            <a:fillRef idx="3">
              <a:schemeClr val="accent5">
                <a:alpha val="90000"/>
                <a:hueOff val="0"/>
                <a:satOff val="0"/>
                <a:lumOff val="0"/>
                <a:alphaOff val="0"/>
              </a:schemeClr>
            </a:fillRef>
            <a:effectRef idx="2">
              <a:schemeClr val="accent5">
                <a:alpha val="90000"/>
                <a:hueOff val="0"/>
                <a:satOff val="0"/>
                <a:lumOff val="0"/>
                <a:alphaOff val="0"/>
              </a:schemeClr>
            </a:effectRef>
            <a:fontRef idx="minor">
              <a:schemeClr val="lt1"/>
            </a:fontRef>
          </p:style>
        </p:sp>
        <p:sp>
          <p:nvSpPr>
            <p:cNvPr id="13" name="TextBox 12"/>
            <p:cNvSpPr txBox="1"/>
            <p:nvPr/>
          </p:nvSpPr>
          <p:spPr>
            <a:xfrm>
              <a:off x="1164360" y="4351437"/>
              <a:ext cx="6644436" cy="556213"/>
            </a:xfrm>
            <a:prstGeom prst="rect">
              <a:avLst/>
            </a:prstGeom>
            <a:noFill/>
          </p:spPr>
          <p:txBody>
            <a:bodyPr wrap="square" rtlCol="0">
              <a:spAutoFit/>
            </a:bodyPr>
            <a:lstStyle/>
            <a:p>
              <a:r>
                <a:rPr lang="ru-RU" b="1" i="1" dirty="0" smtClean="0">
                  <a:solidFill>
                    <a:schemeClr val="bg1"/>
                  </a:solidFill>
                  <a:latin typeface="Times New Roman" panose="02020603050405020304" pitchFamily="18" charset="0"/>
                  <a:cs typeface="Times New Roman" panose="02020603050405020304" pitchFamily="18" charset="0"/>
                </a:rPr>
                <a:t>Направлена 08.06.2016</a:t>
              </a:r>
              <a:endParaRPr lang="ru-RU" b="1" i="1" dirty="0">
                <a:solidFill>
                  <a:schemeClr val="bg1"/>
                </a:solidFill>
                <a:latin typeface="Times New Roman" panose="02020603050405020304" pitchFamily="18" charset="0"/>
                <a:cs typeface="Times New Roman" panose="02020603050405020304" pitchFamily="18" charset="0"/>
              </a:endParaRPr>
            </a:p>
          </p:txBody>
        </p:sp>
      </p:grpSp>
      <p:cxnSp>
        <p:nvCxnSpPr>
          <p:cNvPr id="31" name="Прямая со стрелкой 30"/>
          <p:cNvCxnSpPr/>
          <p:nvPr/>
        </p:nvCxnSpPr>
        <p:spPr bwMode="auto">
          <a:xfrm>
            <a:off x="3643330" y="2065609"/>
            <a:ext cx="1621606" cy="0"/>
          </a:xfrm>
          <a:prstGeom prst="straightConnector1">
            <a:avLst/>
          </a:prstGeom>
          <a:ln w="57150">
            <a:headEnd type="none" w="med" len="med"/>
            <a:tailEnd type="arrow"/>
          </a:ln>
          <a:effectLst>
            <a:outerShdw blurRad="40000" dist="23000" dir="5400000" rotWithShape="0">
              <a:srgbClr val="000000">
                <a:alpha val="35000"/>
              </a:srgbClr>
            </a:outerShdw>
          </a:effectLst>
        </p:spPr>
        <p:style>
          <a:lnRef idx="3">
            <a:schemeClr val="accent3"/>
          </a:lnRef>
          <a:fillRef idx="0">
            <a:schemeClr val="accent3"/>
          </a:fillRef>
          <a:effectRef idx="2">
            <a:schemeClr val="accent3"/>
          </a:effectRef>
          <a:fontRef idx="minor">
            <a:schemeClr val="tx1"/>
          </a:fontRef>
        </p:style>
      </p:cxnSp>
      <p:pic>
        <p:nvPicPr>
          <p:cNvPr id="29"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0870" t="29691" r="54832" b="27198"/>
          <a:stretch/>
        </p:blipFill>
        <p:spPr bwMode="auto">
          <a:xfrm>
            <a:off x="296874" y="5054535"/>
            <a:ext cx="1506526" cy="1503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2" name="Группа 31"/>
          <p:cNvGrpSpPr/>
          <p:nvPr/>
        </p:nvGrpSpPr>
        <p:grpSpPr>
          <a:xfrm>
            <a:off x="5165506" y="5255213"/>
            <a:ext cx="4479070" cy="1161882"/>
            <a:chOff x="6088859" y="2578673"/>
            <a:chExt cx="2938430" cy="1256550"/>
          </a:xfrm>
        </p:grpSpPr>
        <p:sp>
          <p:nvSpPr>
            <p:cNvPr id="33" name="Скругленный прямоугольник 32"/>
            <p:cNvSpPr/>
            <p:nvPr/>
          </p:nvSpPr>
          <p:spPr>
            <a:xfrm>
              <a:off x="6088859" y="2586176"/>
              <a:ext cx="2938430" cy="1249047"/>
            </a:xfrm>
            <a:prstGeom prst="roundRect">
              <a:avLst/>
            </a:prstGeom>
          </p:spPr>
          <p:style>
            <a:lnRef idx="0">
              <a:schemeClr val="lt1">
                <a:hueOff val="0"/>
                <a:satOff val="0"/>
                <a:lumOff val="0"/>
                <a:alphaOff val="0"/>
              </a:schemeClr>
            </a:lnRef>
            <a:fillRef idx="3">
              <a:schemeClr val="accent5">
                <a:alpha val="90000"/>
                <a:hueOff val="0"/>
                <a:satOff val="0"/>
                <a:lumOff val="0"/>
                <a:alphaOff val="0"/>
              </a:schemeClr>
            </a:fillRef>
            <a:effectRef idx="2">
              <a:schemeClr val="accent5">
                <a:alpha val="90000"/>
                <a:hueOff val="0"/>
                <a:satOff val="0"/>
                <a:lumOff val="0"/>
                <a:alphaOff val="0"/>
              </a:schemeClr>
            </a:effectRef>
            <a:fontRef idx="minor">
              <a:schemeClr val="lt1"/>
            </a:fontRef>
          </p:style>
        </p:sp>
        <p:sp>
          <p:nvSpPr>
            <p:cNvPr id="34" name="Скругленный прямоугольник 4"/>
            <p:cNvSpPr/>
            <p:nvPr/>
          </p:nvSpPr>
          <p:spPr>
            <a:xfrm>
              <a:off x="6111066" y="2578673"/>
              <a:ext cx="2876457" cy="11920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53340" rIns="106680" bIns="53340" numCol="1" spcCol="1270" anchor="ctr" anchorCtr="0">
              <a:noAutofit/>
            </a:bodyPr>
            <a:lstStyle/>
            <a:p>
              <a:pPr algn="ctr"/>
              <a:r>
                <a:rPr lang="ru-RU" sz="2400" b="1" i="1" dirty="0" smtClean="0">
                  <a:solidFill>
                    <a:schemeClr val="bg1"/>
                  </a:solidFill>
                  <a:latin typeface="Times New Roman" panose="02020603050405020304" pitchFamily="18" charset="0"/>
                  <a:cs typeface="Times New Roman" panose="02020603050405020304" pitchFamily="18" charset="0"/>
                </a:rPr>
                <a:t>Возможность посещения коворкинг-центра</a:t>
              </a:r>
            </a:p>
            <a:p>
              <a:pPr algn="ctr"/>
              <a:r>
                <a:rPr lang="ru-RU" sz="2400" b="1" i="1" dirty="0" smtClean="0">
                  <a:solidFill>
                    <a:schemeClr val="bg1"/>
                  </a:solidFill>
                  <a:latin typeface="Times New Roman" panose="02020603050405020304" pitchFamily="18" charset="0"/>
                  <a:cs typeface="Times New Roman" panose="02020603050405020304" pitchFamily="18" charset="0"/>
                </a:rPr>
                <a:t> в г. Одинцово</a:t>
              </a:r>
              <a:endParaRPr lang="ru-RU" sz="2400" b="1" i="1" dirty="0">
                <a:solidFill>
                  <a:schemeClr val="bg1"/>
                </a:solidFill>
                <a:latin typeface="Times New Roman" panose="02020603050405020304" pitchFamily="18" charset="0"/>
                <a:cs typeface="Times New Roman" panose="02020603050405020304" pitchFamily="18" charset="0"/>
              </a:endParaRPr>
            </a:p>
          </p:txBody>
        </p:sp>
      </p:grpSp>
      <p:cxnSp>
        <p:nvCxnSpPr>
          <p:cNvPr id="35" name="Прямая со стрелкой 34"/>
          <p:cNvCxnSpPr/>
          <p:nvPr/>
        </p:nvCxnSpPr>
        <p:spPr bwMode="auto">
          <a:xfrm>
            <a:off x="7591425" y="2643187"/>
            <a:ext cx="76200" cy="2505075"/>
          </a:xfrm>
          <a:prstGeom prst="straightConnector1">
            <a:avLst/>
          </a:prstGeom>
          <a:ln w="57150">
            <a:headEnd type="none" w="med" len="med"/>
            <a:tailEnd type="arrow"/>
          </a:ln>
          <a:effectLst>
            <a:outerShdw blurRad="40000" dist="23000" dir="5400000" rotWithShape="0">
              <a:srgbClr val="000000">
                <a:alpha val="35000"/>
              </a:srgbClr>
            </a:outerShdw>
          </a:effectLst>
        </p:spPr>
        <p:style>
          <a:lnRef idx="3">
            <a:schemeClr val="accent3"/>
          </a:lnRef>
          <a:fillRef idx="0">
            <a:schemeClr val="accent3"/>
          </a:fillRef>
          <a:effectRef idx="2">
            <a:schemeClr val="accent3"/>
          </a:effectRef>
          <a:fontRef idx="minor">
            <a:schemeClr val="tx1"/>
          </a:fontRef>
        </p:style>
      </p:cxnSp>
      <p:cxnSp>
        <p:nvCxnSpPr>
          <p:cNvPr id="36" name="Прямая со стрелкой 35"/>
          <p:cNvCxnSpPr/>
          <p:nvPr/>
        </p:nvCxnSpPr>
        <p:spPr bwMode="auto">
          <a:xfrm flipH="1" flipV="1">
            <a:off x="1329957" y="3091291"/>
            <a:ext cx="3835549" cy="2973116"/>
          </a:xfrm>
          <a:prstGeom prst="straightConnector1">
            <a:avLst/>
          </a:prstGeom>
          <a:ln w="57150">
            <a:headEnd type="none" w="med" len="med"/>
            <a:tailEnd type="arrow"/>
          </a:ln>
          <a:effectLst>
            <a:outerShdw blurRad="40000" dist="23000" dir="5400000" rotWithShape="0">
              <a:srgbClr val="000000">
                <a:alpha val="35000"/>
              </a:srgbClr>
            </a:outerShdw>
          </a:effectLst>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32592803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Скругленный прямоугольник 12"/>
          <p:cNvSpPr/>
          <p:nvPr/>
        </p:nvSpPr>
        <p:spPr>
          <a:xfrm>
            <a:off x="450140" y="6054408"/>
            <a:ext cx="8655760" cy="558177"/>
          </a:xfrm>
          <a:prstGeom prst="roundRect">
            <a:avLst/>
          </a:prstGeom>
          <a:solidFill>
            <a:srgbClr val="009A46">
              <a:alpha val="74000"/>
            </a:srgbClr>
          </a:solidFill>
        </p:spPr>
        <p:style>
          <a:lnRef idx="0">
            <a:schemeClr val="lt1">
              <a:hueOff val="0"/>
              <a:satOff val="0"/>
              <a:lumOff val="0"/>
              <a:alphaOff val="0"/>
            </a:schemeClr>
          </a:lnRef>
          <a:fillRef idx="3">
            <a:schemeClr val="accent5">
              <a:alpha val="90000"/>
              <a:hueOff val="0"/>
              <a:satOff val="0"/>
              <a:lumOff val="0"/>
              <a:alphaOff val="0"/>
            </a:schemeClr>
          </a:fillRef>
          <a:effectRef idx="2">
            <a:schemeClr val="accent5">
              <a:alpha val="90000"/>
              <a:hueOff val="0"/>
              <a:satOff val="0"/>
              <a:lumOff val="0"/>
              <a:alphaOff val="0"/>
            </a:schemeClr>
          </a:effectRef>
          <a:fontRef idx="minor">
            <a:schemeClr val="lt1"/>
          </a:fontRef>
        </p:style>
      </p:sp>
      <p:sp>
        <p:nvSpPr>
          <p:cNvPr id="3" name="Объект 2"/>
          <p:cNvSpPr>
            <a:spLocks noGrp="1"/>
          </p:cNvSpPr>
          <p:nvPr>
            <p:ph idx="1"/>
          </p:nvPr>
        </p:nvSpPr>
        <p:spPr>
          <a:xfrm>
            <a:off x="1791107" y="1436885"/>
            <a:ext cx="5134476" cy="615553"/>
          </a:xfrm>
        </p:spPr>
        <p:txBody>
          <a:bodyPr/>
          <a:lstStyle/>
          <a:p>
            <a:pPr marL="0" indent="0" algn="ctr">
              <a:buNone/>
            </a:pPr>
            <a:r>
              <a:rPr lang="ru-RU" sz="2000" b="1" kern="1200" dirty="0" smtClean="0">
                <a:solidFill>
                  <a:srgbClr val="00B0F0"/>
                </a:solidFill>
                <a:latin typeface="Times New Roman" panose="02020603050405020304" pitchFamily="18" charset="0"/>
                <a:cs typeface="Times New Roman" panose="02020603050405020304" pitchFamily="18" charset="0"/>
              </a:rPr>
              <a:t>Размещение коворкинг-центра </a:t>
            </a:r>
            <a:r>
              <a:rPr lang="ru-RU" sz="2000" b="1" kern="1200" dirty="0">
                <a:solidFill>
                  <a:srgbClr val="00B0F0"/>
                </a:solidFill>
                <a:latin typeface="Times New Roman" panose="02020603050405020304" pitchFamily="18" charset="0"/>
                <a:cs typeface="Times New Roman" panose="02020603050405020304" pitchFamily="18" charset="0"/>
              </a:rPr>
              <a:t>на базе ГБПОУ «Раменский колледж</a:t>
            </a:r>
            <a:r>
              <a:rPr lang="ru-RU" sz="2000" b="1" kern="1200" dirty="0" smtClean="0">
                <a:solidFill>
                  <a:srgbClr val="00B0F0"/>
                </a:solidFill>
                <a:latin typeface="Times New Roman" panose="02020603050405020304" pitchFamily="18" charset="0"/>
                <a:cs typeface="Times New Roman" panose="02020603050405020304" pitchFamily="18" charset="0"/>
              </a:rPr>
              <a:t>»</a:t>
            </a:r>
            <a:endParaRPr lang="ru-RU" sz="2000" b="1" kern="1200" dirty="0" smtClean="0">
              <a:solidFill>
                <a:srgbClr val="00B0F0"/>
              </a:solidFill>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pPr>
              <a:defRPr/>
            </a:pPr>
            <a:fld id="{35C6A0B1-8A38-4A9D-916C-09223C1737FE}" type="slidenum">
              <a:rPr lang="en-US" altLang="ru-RU" smtClean="0"/>
              <a:pPr>
                <a:defRPr/>
              </a:pPr>
              <a:t>3</a:t>
            </a:fld>
            <a:endParaRPr lang="en-US" altLang="ru-RU"/>
          </a:p>
        </p:txBody>
      </p:sp>
      <p:grpSp>
        <p:nvGrpSpPr>
          <p:cNvPr id="5" name="Группа 4"/>
          <p:cNvGrpSpPr/>
          <p:nvPr/>
        </p:nvGrpSpPr>
        <p:grpSpPr>
          <a:xfrm>
            <a:off x="179802" y="168689"/>
            <a:ext cx="7198898" cy="887490"/>
            <a:chOff x="0" y="4209820"/>
            <a:chExt cx="3906520" cy="1275937"/>
          </a:xfrm>
        </p:grpSpPr>
        <p:sp>
          <p:nvSpPr>
            <p:cNvPr id="6" name="Скругленный прямоугольник 5"/>
            <p:cNvSpPr/>
            <p:nvPr/>
          </p:nvSpPr>
          <p:spPr>
            <a:xfrm>
              <a:off x="0" y="4209820"/>
              <a:ext cx="3906520" cy="1275937"/>
            </a:xfrm>
            <a:prstGeom prst="roundRect">
              <a:avLst/>
            </a:prstGeom>
            <a:solidFill>
              <a:schemeClr val="tx2">
                <a:lumMod val="60000"/>
                <a:lumOff val="40000"/>
              </a:schemeClr>
            </a:solidFill>
          </p:spPr>
          <p:style>
            <a:lnRef idx="0">
              <a:schemeClr val="lt1">
                <a:hueOff val="0"/>
                <a:satOff val="0"/>
                <a:lumOff val="0"/>
                <a:alphaOff val="0"/>
              </a:schemeClr>
            </a:lnRef>
            <a:fillRef idx="3">
              <a:schemeClr val="accent5">
                <a:alpha val="90000"/>
                <a:hueOff val="0"/>
                <a:satOff val="0"/>
                <a:lumOff val="0"/>
                <a:alphaOff val="-40000"/>
              </a:schemeClr>
            </a:fillRef>
            <a:effectRef idx="2">
              <a:schemeClr val="accent5">
                <a:alpha val="90000"/>
                <a:hueOff val="0"/>
                <a:satOff val="0"/>
                <a:lumOff val="0"/>
                <a:alphaOff val="-40000"/>
              </a:schemeClr>
            </a:effectRef>
            <a:fontRef idx="minor">
              <a:schemeClr val="lt1"/>
            </a:fontRef>
          </p:style>
        </p:sp>
        <p:sp>
          <p:nvSpPr>
            <p:cNvPr id="7" name="Скругленный прямоугольник 6"/>
            <p:cNvSpPr/>
            <p:nvPr/>
          </p:nvSpPr>
          <p:spPr>
            <a:xfrm>
              <a:off x="62286" y="4272106"/>
              <a:ext cx="3781948" cy="115136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endParaRPr lang="ru-RU" sz="2400" i="1" kern="1200" dirty="0"/>
            </a:p>
          </p:txBody>
        </p:sp>
      </p:grpSp>
      <p:sp>
        <p:nvSpPr>
          <p:cNvPr id="2" name="Заголовок 1"/>
          <p:cNvSpPr>
            <a:spLocks noGrp="1"/>
          </p:cNvSpPr>
          <p:nvPr>
            <p:ph type="title"/>
          </p:nvPr>
        </p:nvSpPr>
        <p:spPr>
          <a:xfrm>
            <a:off x="294582" y="212013"/>
            <a:ext cx="9240837" cy="738664"/>
          </a:xfrm>
        </p:spPr>
        <p:txBody>
          <a:bodyPr/>
          <a:lstStyle/>
          <a:p>
            <a:r>
              <a:rPr lang="ru-RU" sz="2400" dirty="0">
                <a:solidFill>
                  <a:schemeClr val="bg1"/>
                </a:solidFill>
                <a:latin typeface="Times New Roman" panose="02020603050405020304" pitchFamily="18" charset="0"/>
                <a:cs typeface="Times New Roman" panose="02020603050405020304" pitchFamily="18" charset="0"/>
              </a:rPr>
              <a:t>Раменский </a:t>
            </a:r>
            <a:r>
              <a:rPr lang="ru-RU" sz="2400" dirty="0" err="1">
                <a:solidFill>
                  <a:schemeClr val="bg1"/>
                </a:solidFill>
                <a:latin typeface="Times New Roman" panose="02020603050405020304" pitchFamily="18" charset="0"/>
                <a:cs typeface="Times New Roman" panose="02020603050405020304" pitchFamily="18" charset="0"/>
              </a:rPr>
              <a:t>м.р</a:t>
            </a:r>
            <a:r>
              <a:rPr lang="ru-RU" sz="2400" dirty="0" smtClean="0">
                <a:solidFill>
                  <a:schemeClr val="bg1"/>
                </a:solidFill>
                <a:latin typeface="Times New Roman" panose="02020603050405020304" pitchFamily="18" charset="0"/>
                <a:cs typeface="Times New Roman" panose="02020603050405020304" pitchFamily="18" charset="0"/>
              </a:rPr>
              <a:t>.</a:t>
            </a:r>
            <a:br>
              <a:rPr lang="ru-RU" sz="2400" dirty="0" smtClean="0">
                <a:solidFill>
                  <a:schemeClr val="bg1"/>
                </a:solidFill>
                <a:latin typeface="Times New Roman" panose="02020603050405020304" pitchFamily="18" charset="0"/>
                <a:cs typeface="Times New Roman" panose="02020603050405020304" pitchFamily="18" charset="0"/>
              </a:rPr>
            </a:br>
            <a:r>
              <a:rPr lang="ru-RU" sz="2400" dirty="0">
                <a:solidFill>
                  <a:schemeClr val="bg1"/>
                </a:solidFill>
                <a:latin typeface="Times New Roman" panose="02020603050405020304" pitchFamily="18" charset="0"/>
                <a:cs typeface="Times New Roman" panose="02020603050405020304" pitchFamily="18" charset="0"/>
              </a:rPr>
              <a:t>Самостоятельное создание </a:t>
            </a:r>
            <a:r>
              <a:rPr lang="ru-RU" sz="2400" dirty="0" smtClean="0">
                <a:solidFill>
                  <a:schemeClr val="bg1"/>
                </a:solidFill>
                <a:latin typeface="Times New Roman" panose="02020603050405020304" pitchFamily="18" charset="0"/>
                <a:cs typeface="Times New Roman" panose="02020603050405020304" pitchFamily="18" charset="0"/>
              </a:rPr>
              <a:t>коворкинг-центра</a:t>
            </a:r>
            <a:endParaRPr lang="ru-RU" sz="2400" dirty="0">
              <a:solidFill>
                <a:schemeClr val="bg1"/>
              </a:solidFill>
            </a:endParaRPr>
          </a:p>
        </p:txBody>
      </p:sp>
      <p:pic>
        <p:nvPicPr>
          <p:cNvPr id="10242" name="Picture 2" descr="C:\Users\RomanDA\Pictures\презентация\questio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0696" y="1336674"/>
            <a:ext cx="860411" cy="815976"/>
          </a:xfrm>
          <a:prstGeom prst="rect">
            <a:avLst/>
          </a:prstGeom>
          <a:noFill/>
          <a:extLst>
            <a:ext uri="{909E8E84-426E-40DD-AFC4-6F175D3DCCD1}">
              <a14:hiddenFill xmlns:a14="http://schemas.microsoft.com/office/drawing/2010/main">
                <a:solidFill>
                  <a:srgbClr val="FFFFFF"/>
                </a:solidFill>
              </a14:hiddenFill>
            </a:ext>
          </a:extLst>
        </p:spPr>
      </p:pic>
      <p:sp>
        <p:nvSpPr>
          <p:cNvPr id="8" name="Прямоугольник 7"/>
          <p:cNvSpPr/>
          <p:nvPr/>
        </p:nvSpPr>
        <p:spPr>
          <a:xfrm>
            <a:off x="1360902" y="2387679"/>
            <a:ext cx="6193747" cy="369332"/>
          </a:xfrm>
          <a:prstGeom prst="rect">
            <a:avLst/>
          </a:prstGeom>
        </p:spPr>
        <p:txBody>
          <a:bodyPr wrap="none">
            <a:spAutoFit/>
          </a:bodyPr>
          <a:lstStyle/>
          <a:p>
            <a:r>
              <a:rPr lang="ru-RU" b="1" dirty="0" smtClean="0">
                <a:solidFill>
                  <a:schemeClr val="dk1"/>
                </a:solidFill>
                <a:latin typeface="Times New Roman" panose="02020603050405020304" pitchFamily="18" charset="0"/>
                <a:cs typeface="Times New Roman" panose="02020603050405020304" pitchFamily="18" charset="0"/>
              </a:rPr>
              <a:t>А.В</a:t>
            </a:r>
            <a:r>
              <a:rPr lang="ru-RU" b="1" dirty="0">
                <a:solidFill>
                  <a:schemeClr val="dk1"/>
                </a:solidFill>
                <a:latin typeface="Times New Roman" panose="02020603050405020304" pitchFamily="18" charset="0"/>
                <a:cs typeface="Times New Roman" panose="02020603050405020304" pitchFamily="18" charset="0"/>
              </a:rPr>
              <a:t>. </a:t>
            </a:r>
            <a:r>
              <a:rPr lang="ru-RU" b="1" dirty="0" smtClean="0">
                <a:solidFill>
                  <a:schemeClr val="dk1"/>
                </a:solidFill>
                <a:latin typeface="Times New Roman" panose="02020603050405020304" pitchFamily="18" charset="0"/>
                <a:cs typeface="Times New Roman" panose="02020603050405020304" pitchFamily="18" charset="0"/>
              </a:rPr>
              <a:t>Аверкиевым поручено провести следующие работы:</a:t>
            </a:r>
            <a:endParaRPr lang="ru-RU" b="1" dirty="0"/>
          </a:p>
        </p:txBody>
      </p:sp>
      <p:graphicFrame>
        <p:nvGraphicFramePr>
          <p:cNvPr id="9" name="Схема 8"/>
          <p:cNvGraphicFramePr/>
          <p:nvPr>
            <p:extLst>
              <p:ext uri="{D42A27DB-BD31-4B8C-83A1-F6EECF244321}">
                <p14:modId xmlns:p14="http://schemas.microsoft.com/office/powerpoint/2010/main" val="756906592"/>
              </p:ext>
            </p:extLst>
          </p:nvPr>
        </p:nvGraphicFramePr>
        <p:xfrm>
          <a:off x="666057" y="2152651"/>
          <a:ext cx="8411268" cy="4457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Box 9"/>
          <p:cNvSpPr txBox="1"/>
          <p:nvPr/>
        </p:nvSpPr>
        <p:spPr>
          <a:xfrm>
            <a:off x="556893" y="6107383"/>
            <a:ext cx="8632555" cy="707886"/>
          </a:xfrm>
          <a:prstGeom prst="rect">
            <a:avLst/>
          </a:prstGeom>
          <a:noFill/>
        </p:spPr>
        <p:txBody>
          <a:bodyPr wrap="square" rtlCol="0">
            <a:spAutoFit/>
          </a:bodyPr>
          <a:lstStyle/>
          <a:p>
            <a:r>
              <a:rPr lang="ru-RU" sz="2000" b="1" dirty="0" smtClean="0">
                <a:solidFill>
                  <a:schemeClr val="bg1"/>
                </a:solidFill>
                <a:latin typeface="Times New Roman" panose="02020603050405020304" pitchFamily="18" charset="0"/>
                <a:cs typeface="Times New Roman" panose="02020603050405020304" pitchFamily="18" charset="0"/>
              </a:rPr>
              <a:t>Альтернативное решение - Размещение </a:t>
            </a:r>
            <a:r>
              <a:rPr lang="ru-RU" sz="2000" b="1" dirty="0">
                <a:solidFill>
                  <a:schemeClr val="bg1"/>
                </a:solidFill>
                <a:latin typeface="Times New Roman" panose="02020603050405020304" pitchFamily="18" charset="0"/>
                <a:cs typeface="Times New Roman" panose="02020603050405020304" pitchFamily="18" charset="0"/>
              </a:rPr>
              <a:t>коворкинг-центра на базе </a:t>
            </a:r>
            <a:r>
              <a:rPr lang="ru-RU" sz="2000" b="1" dirty="0" smtClean="0">
                <a:solidFill>
                  <a:schemeClr val="bg1"/>
                </a:solidFill>
                <a:latin typeface="Times New Roman" panose="02020603050405020304" pitchFamily="18" charset="0"/>
                <a:cs typeface="Times New Roman" panose="02020603050405020304" pitchFamily="18" charset="0"/>
              </a:rPr>
              <a:t>ТПП</a:t>
            </a:r>
            <a:endParaRPr lang="ru-RU" sz="2000" b="1" dirty="0">
              <a:solidFill>
                <a:schemeClr val="bg1"/>
              </a:solidFill>
              <a:latin typeface="Times New Roman" panose="02020603050405020304" pitchFamily="18" charset="0"/>
              <a:cs typeface="Times New Roman" panose="02020603050405020304" pitchFamily="18" charset="0"/>
            </a:endParaRPr>
          </a:p>
          <a:p>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132726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0"/>
          </p:nvPr>
        </p:nvSpPr>
        <p:spPr/>
        <p:txBody>
          <a:bodyPr/>
          <a:lstStyle/>
          <a:p>
            <a:pPr>
              <a:defRPr/>
            </a:pPr>
            <a:fld id="{35C6A0B1-8A38-4A9D-916C-09223C1737FE}" type="slidenum">
              <a:rPr lang="en-US" altLang="ru-RU" smtClean="0"/>
              <a:pPr>
                <a:defRPr/>
              </a:pPr>
              <a:t>4</a:t>
            </a:fld>
            <a:endParaRPr lang="en-US" altLang="ru-RU"/>
          </a:p>
        </p:txBody>
      </p:sp>
      <p:graphicFrame>
        <p:nvGraphicFramePr>
          <p:cNvPr id="7" name="Объект 6"/>
          <p:cNvGraphicFramePr>
            <a:graphicFrameLocks noGrp="1"/>
          </p:cNvGraphicFramePr>
          <p:nvPr>
            <p:ph idx="1"/>
            <p:extLst>
              <p:ext uri="{D42A27DB-BD31-4B8C-83A1-F6EECF244321}">
                <p14:modId xmlns:p14="http://schemas.microsoft.com/office/powerpoint/2010/main" val="1110455389"/>
              </p:ext>
            </p:extLst>
          </p:nvPr>
        </p:nvGraphicFramePr>
        <p:xfrm>
          <a:off x="139700" y="812800"/>
          <a:ext cx="9766300" cy="5753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Заголовок 1"/>
          <p:cNvSpPr>
            <a:spLocks noGrp="1"/>
          </p:cNvSpPr>
          <p:nvPr>
            <p:ph type="title"/>
          </p:nvPr>
        </p:nvSpPr>
        <p:spPr>
          <a:xfrm>
            <a:off x="131763" y="263525"/>
            <a:ext cx="9240837" cy="430887"/>
          </a:xfrm>
        </p:spPr>
        <p:txBody>
          <a:bodyPr/>
          <a:lstStyle/>
          <a:p>
            <a:r>
              <a:rPr lang="ru-RU" sz="2800" dirty="0" smtClean="0">
                <a:latin typeface="Times New Roman" panose="02020603050405020304" pitchFamily="18" charset="0"/>
                <a:cs typeface="Times New Roman" panose="02020603050405020304" pitchFamily="18" charset="0"/>
              </a:rPr>
              <a:t>Пилотная</a:t>
            </a:r>
            <a:r>
              <a:rPr lang="ru-RU" sz="2800" dirty="0" smtClean="0"/>
              <a:t> </a:t>
            </a:r>
            <a:r>
              <a:rPr lang="ru-RU" sz="2800" dirty="0" smtClean="0">
                <a:latin typeface="Times New Roman" panose="02020603050405020304" pitchFamily="18" charset="0"/>
                <a:cs typeface="Times New Roman" panose="02020603050405020304" pitchFamily="18" charset="0"/>
              </a:rPr>
              <a:t>сеть </a:t>
            </a:r>
            <a:endParaRPr lang="ru-RU" sz="2800" dirty="0">
              <a:latin typeface="Times New Roman" panose="02020603050405020304" pitchFamily="18" charset="0"/>
              <a:cs typeface="Times New Roman" panose="02020603050405020304" pitchFamily="18" charset="0"/>
            </a:endParaRPr>
          </a:p>
        </p:txBody>
      </p:sp>
      <p:sp>
        <p:nvSpPr>
          <p:cNvPr id="5" name="Овал 4"/>
          <p:cNvSpPr/>
          <p:nvPr/>
        </p:nvSpPr>
        <p:spPr bwMode="auto">
          <a:xfrm>
            <a:off x="3025082" y="1941021"/>
            <a:ext cx="1991418" cy="713279"/>
          </a:xfrm>
          <a:prstGeom prst="ellipse">
            <a:avLst/>
          </a:prstGeom>
          <a:ln w="381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smtClean="0">
                <a:ln>
                  <a:noFill/>
                </a:ln>
                <a:solidFill>
                  <a:srgbClr val="009A46"/>
                </a:solidFill>
                <a:effectLst/>
                <a:latin typeface="Times New Roman" panose="02020603050405020304" pitchFamily="18" charset="0"/>
                <a:cs typeface="Times New Roman" panose="02020603050405020304" pitchFamily="18" charset="0"/>
              </a:rPr>
              <a:t>Открытие: </a:t>
            </a:r>
          </a:p>
          <a:p>
            <a:pPr marL="0" marR="0" indent="0" algn="l" defTabSz="914400" rtl="0" eaLnBrk="1" fontAlgn="base" latinLnBrk="0" hangingPunct="1">
              <a:lnSpc>
                <a:spcPct val="100000"/>
              </a:lnSpc>
              <a:spcBef>
                <a:spcPct val="0"/>
              </a:spcBef>
              <a:spcAft>
                <a:spcPct val="0"/>
              </a:spcAft>
              <a:buClrTx/>
              <a:buSzTx/>
              <a:buFontTx/>
              <a:buNone/>
              <a:tabLst/>
            </a:pPr>
            <a:r>
              <a:rPr lang="ru-RU" b="1" i="1" dirty="0" smtClean="0">
                <a:solidFill>
                  <a:srgbClr val="009A46"/>
                </a:solidFill>
                <a:latin typeface="Times New Roman" panose="02020603050405020304" pitchFamily="18" charset="0"/>
                <a:cs typeface="Times New Roman" panose="02020603050405020304" pitchFamily="18" charset="0"/>
              </a:rPr>
              <a:t>июль  2016</a:t>
            </a:r>
            <a:endParaRPr kumimoji="0" lang="ru-RU" b="1" i="1" u="none" strike="noStrike" cap="none" normalizeH="0" baseline="0" dirty="0" smtClean="0">
              <a:ln>
                <a:noFill/>
              </a:ln>
              <a:solidFill>
                <a:srgbClr val="009A46"/>
              </a:solidFill>
              <a:effectLst/>
              <a:latin typeface="Times New Roman" panose="02020603050405020304" pitchFamily="18" charset="0"/>
              <a:cs typeface="Times New Roman" panose="02020603050405020304" pitchFamily="18" charset="0"/>
            </a:endParaRPr>
          </a:p>
        </p:txBody>
      </p:sp>
      <p:sp>
        <p:nvSpPr>
          <p:cNvPr id="6" name="Овал 5"/>
          <p:cNvSpPr/>
          <p:nvPr/>
        </p:nvSpPr>
        <p:spPr bwMode="auto">
          <a:xfrm>
            <a:off x="7315200" y="4049221"/>
            <a:ext cx="2197100" cy="713279"/>
          </a:xfrm>
          <a:prstGeom prst="ellipse">
            <a:avLst/>
          </a:prstGeom>
          <a:ln w="381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smtClean="0">
                <a:ln>
                  <a:noFill/>
                </a:ln>
                <a:solidFill>
                  <a:srgbClr val="009A46"/>
                </a:solidFill>
                <a:effectLst/>
                <a:latin typeface="Times New Roman" panose="02020603050405020304" pitchFamily="18" charset="0"/>
                <a:cs typeface="Times New Roman" panose="02020603050405020304" pitchFamily="18" charset="0"/>
              </a:rPr>
              <a:t>Открытие: </a:t>
            </a:r>
          </a:p>
          <a:p>
            <a:pPr marL="0" marR="0" indent="0" algn="l" defTabSz="914400" rtl="0" eaLnBrk="1" fontAlgn="base" latinLnBrk="0" hangingPunct="1">
              <a:lnSpc>
                <a:spcPct val="100000"/>
              </a:lnSpc>
              <a:spcBef>
                <a:spcPct val="0"/>
              </a:spcBef>
              <a:spcAft>
                <a:spcPct val="0"/>
              </a:spcAft>
              <a:buClrTx/>
              <a:buSzTx/>
              <a:buFontTx/>
              <a:buNone/>
              <a:tabLst/>
            </a:pPr>
            <a:r>
              <a:rPr lang="ru-RU" b="1" i="1" dirty="0">
                <a:solidFill>
                  <a:srgbClr val="009A46"/>
                </a:solidFill>
                <a:latin typeface="Times New Roman" panose="02020603050405020304" pitchFamily="18" charset="0"/>
                <a:cs typeface="Times New Roman" panose="02020603050405020304" pitchFamily="18" charset="0"/>
              </a:rPr>
              <a:t>а</a:t>
            </a:r>
            <a:r>
              <a:rPr lang="ru-RU" b="1" i="1" dirty="0" smtClean="0">
                <a:solidFill>
                  <a:srgbClr val="009A46"/>
                </a:solidFill>
                <a:latin typeface="Times New Roman" panose="02020603050405020304" pitchFamily="18" charset="0"/>
                <a:cs typeface="Times New Roman" panose="02020603050405020304" pitchFamily="18" charset="0"/>
              </a:rPr>
              <a:t>вгуст 2016</a:t>
            </a:r>
            <a:endParaRPr kumimoji="0" lang="ru-RU" b="1" i="1" u="none" strike="noStrike" cap="none" normalizeH="0" baseline="0" dirty="0" smtClean="0">
              <a:ln>
                <a:noFill/>
              </a:ln>
              <a:solidFill>
                <a:srgbClr val="009A46"/>
              </a:solidFill>
              <a:effectLst/>
              <a:latin typeface="Times New Roman" panose="02020603050405020304" pitchFamily="18" charset="0"/>
              <a:cs typeface="Times New Roman" panose="02020603050405020304" pitchFamily="18" charset="0"/>
            </a:endParaRPr>
          </a:p>
        </p:txBody>
      </p:sp>
      <p:sp>
        <p:nvSpPr>
          <p:cNvPr id="9" name="Овал 8"/>
          <p:cNvSpPr/>
          <p:nvPr/>
        </p:nvSpPr>
        <p:spPr bwMode="auto">
          <a:xfrm>
            <a:off x="1854200" y="6030421"/>
            <a:ext cx="2489200" cy="713279"/>
          </a:xfrm>
          <a:prstGeom prst="ellipse">
            <a:avLst/>
          </a:prstGeom>
          <a:ln w="381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smtClean="0">
                <a:ln>
                  <a:noFill/>
                </a:ln>
                <a:solidFill>
                  <a:srgbClr val="009A46"/>
                </a:solidFill>
                <a:effectLst/>
                <a:latin typeface="Times New Roman" panose="02020603050405020304" pitchFamily="18" charset="0"/>
                <a:cs typeface="Times New Roman" panose="02020603050405020304" pitchFamily="18" charset="0"/>
              </a:rPr>
              <a:t>Открытие: </a:t>
            </a:r>
          </a:p>
          <a:p>
            <a:pPr marL="0" marR="0" indent="0" algn="l" defTabSz="914400" rtl="0" eaLnBrk="1" fontAlgn="base" latinLnBrk="0" hangingPunct="1">
              <a:lnSpc>
                <a:spcPct val="100000"/>
              </a:lnSpc>
              <a:spcBef>
                <a:spcPct val="0"/>
              </a:spcBef>
              <a:spcAft>
                <a:spcPct val="0"/>
              </a:spcAft>
              <a:buClrTx/>
              <a:buSzTx/>
              <a:buFontTx/>
              <a:buNone/>
              <a:tabLst/>
            </a:pPr>
            <a:r>
              <a:rPr lang="ru-RU" b="1" i="1" dirty="0">
                <a:solidFill>
                  <a:srgbClr val="009A46"/>
                </a:solidFill>
                <a:latin typeface="Times New Roman" panose="02020603050405020304" pitchFamily="18" charset="0"/>
                <a:cs typeface="Times New Roman" panose="02020603050405020304" pitchFamily="18" charset="0"/>
              </a:rPr>
              <a:t>о</a:t>
            </a:r>
            <a:r>
              <a:rPr lang="ru-RU" b="1" i="1" dirty="0" smtClean="0">
                <a:solidFill>
                  <a:srgbClr val="009A46"/>
                </a:solidFill>
                <a:latin typeface="Times New Roman" panose="02020603050405020304" pitchFamily="18" charset="0"/>
                <a:cs typeface="Times New Roman" panose="02020603050405020304" pitchFamily="18" charset="0"/>
              </a:rPr>
              <a:t>ктябрь 2016</a:t>
            </a:r>
            <a:endParaRPr kumimoji="0" lang="ru-RU" b="1" i="1" u="none" strike="noStrike" cap="none" normalizeH="0" baseline="0" dirty="0" smtClean="0">
              <a:ln>
                <a:noFill/>
              </a:ln>
              <a:solidFill>
                <a:srgbClr val="009A46"/>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79186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1763" y="263525"/>
            <a:ext cx="9240837" cy="430887"/>
          </a:xfrm>
        </p:spPr>
        <p:txBody>
          <a:bodyPr/>
          <a:lstStyle/>
          <a:p>
            <a:r>
              <a:rPr lang="ru-RU" sz="2800" dirty="0">
                <a:solidFill>
                  <a:schemeClr val="accent1">
                    <a:lumMod val="75000"/>
                  </a:schemeClr>
                </a:solidFill>
                <a:latin typeface="Times New Roman" panose="02020603050405020304" pitchFamily="18" charset="0"/>
                <a:cs typeface="Times New Roman" panose="02020603050405020304" pitchFamily="18" charset="0"/>
              </a:rPr>
              <a:t>г.о. </a:t>
            </a:r>
            <a:r>
              <a:rPr lang="ru-RU" sz="2800" dirty="0" smtClean="0">
                <a:solidFill>
                  <a:schemeClr val="accent1">
                    <a:lumMod val="75000"/>
                  </a:schemeClr>
                </a:solidFill>
                <a:latin typeface="Times New Roman" panose="02020603050405020304" pitchFamily="18" charset="0"/>
                <a:cs typeface="Times New Roman" panose="02020603050405020304" pitchFamily="18" charset="0"/>
              </a:rPr>
              <a:t>Королёв. Пилотная</a:t>
            </a:r>
            <a:r>
              <a:rPr lang="ru-RU" sz="2800" dirty="0" smtClean="0">
                <a:solidFill>
                  <a:schemeClr val="accent1">
                    <a:lumMod val="75000"/>
                  </a:schemeClr>
                </a:solidFill>
              </a:rPr>
              <a:t> </a:t>
            </a:r>
            <a:r>
              <a:rPr lang="ru-RU" sz="2800" dirty="0" smtClean="0">
                <a:solidFill>
                  <a:schemeClr val="accent1">
                    <a:lumMod val="75000"/>
                  </a:schemeClr>
                </a:solidFill>
                <a:latin typeface="Times New Roman" panose="02020603050405020304" pitchFamily="18" charset="0"/>
                <a:cs typeface="Times New Roman" panose="02020603050405020304" pitchFamily="18" charset="0"/>
              </a:rPr>
              <a:t>сеть</a:t>
            </a:r>
            <a:endParaRPr lang="ru-RU" sz="2800"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pPr>
              <a:defRPr/>
            </a:pPr>
            <a:fld id="{35C6A0B1-8A38-4A9D-916C-09223C1737FE}" type="slidenum">
              <a:rPr lang="en-US" altLang="ru-RU" smtClean="0"/>
              <a:pPr>
                <a:defRPr/>
              </a:pPr>
              <a:t>5</a:t>
            </a:fld>
            <a:endParaRPr lang="en-US" altLang="ru-RU"/>
          </a:p>
        </p:txBody>
      </p:sp>
      <p:graphicFrame>
        <p:nvGraphicFramePr>
          <p:cNvPr id="5" name="Объект 4"/>
          <p:cNvGraphicFramePr>
            <a:graphicFrameLocks noGrp="1"/>
          </p:cNvGraphicFramePr>
          <p:nvPr>
            <p:ph idx="1"/>
            <p:extLst>
              <p:ext uri="{D42A27DB-BD31-4B8C-83A1-F6EECF244321}">
                <p14:modId xmlns:p14="http://schemas.microsoft.com/office/powerpoint/2010/main" val="2755893274"/>
              </p:ext>
            </p:extLst>
          </p:nvPr>
        </p:nvGraphicFramePr>
        <p:xfrm>
          <a:off x="76199" y="1387474"/>
          <a:ext cx="9771062" cy="51530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647700" y="800100"/>
            <a:ext cx="8686799" cy="923330"/>
          </a:xfrm>
          <a:prstGeom prst="rect">
            <a:avLst/>
          </a:prstGeom>
          <a:noFill/>
        </p:spPr>
        <p:txBody>
          <a:bodyPr wrap="square" rtlCol="0">
            <a:spAutoFit/>
          </a:bodyPr>
          <a:lstStyle/>
          <a:p>
            <a:r>
              <a:rPr lang="ru-RU" b="1" dirty="0" smtClean="0">
                <a:solidFill>
                  <a:srgbClr val="009A46"/>
                </a:solidFill>
                <a:latin typeface="Times New Roman" panose="02020603050405020304" pitchFamily="18" charset="0"/>
                <a:cs typeface="Times New Roman" panose="02020603050405020304" pitchFamily="18" charset="0"/>
              </a:rPr>
              <a:t>Подписано Постановление  № 463-ПА от 26.05.2016 «О внесение изменений в муниципальную программу города Королёва Московской области на 2015-2019 годы «Предпринимательство города Королёва»</a:t>
            </a:r>
            <a:endParaRPr lang="ru-RU" b="1" dirty="0">
              <a:solidFill>
                <a:srgbClr val="009A46"/>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761998" y="6063734"/>
            <a:ext cx="4394201" cy="400110"/>
          </a:xfrm>
          <a:prstGeom prst="rect">
            <a:avLst/>
          </a:prstGeom>
          <a:noFill/>
        </p:spPr>
        <p:txBody>
          <a:bodyPr wrap="square" rtlCol="0">
            <a:spAutoFit/>
          </a:bodyPr>
          <a:lstStyle/>
          <a:p>
            <a:r>
              <a:rPr lang="ru-RU" sz="2000" b="1" i="1" dirty="0" smtClean="0">
                <a:solidFill>
                  <a:srgbClr val="007A37"/>
                </a:solidFill>
                <a:latin typeface="Times New Roman" panose="02020603050405020304" pitchFamily="18" charset="0"/>
                <a:cs typeface="Times New Roman" panose="02020603050405020304" pitchFamily="18" charset="0"/>
              </a:rPr>
              <a:t>Срок исполнения: 20 июня </a:t>
            </a:r>
            <a:endParaRPr lang="ru-RU" sz="2000" b="1" i="1" dirty="0">
              <a:solidFill>
                <a:srgbClr val="007A37"/>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164174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0"/>
          </p:nvPr>
        </p:nvSpPr>
        <p:spPr/>
        <p:txBody>
          <a:bodyPr/>
          <a:lstStyle/>
          <a:p>
            <a:pPr>
              <a:defRPr/>
            </a:pPr>
            <a:fld id="{35C6A0B1-8A38-4A9D-916C-09223C1737FE}" type="slidenum">
              <a:rPr lang="en-US" altLang="ru-RU" smtClean="0"/>
              <a:pPr>
                <a:defRPr/>
              </a:pPr>
              <a:t>6</a:t>
            </a:fld>
            <a:endParaRPr lang="en-US" altLang="ru-RU"/>
          </a:p>
        </p:txBody>
      </p:sp>
      <p:sp>
        <p:nvSpPr>
          <p:cNvPr id="8" name="Прямоугольник 7"/>
          <p:cNvSpPr/>
          <p:nvPr/>
        </p:nvSpPr>
        <p:spPr>
          <a:xfrm>
            <a:off x="1536700" y="1435100"/>
            <a:ext cx="7734300" cy="729430"/>
          </a:xfrm>
          <a:prstGeom prst="rect">
            <a:avLst/>
          </a:prstGeom>
          <a:ln>
            <a:prstDash val="dash"/>
          </a:ln>
        </p:spPr>
        <p:style>
          <a:lnRef idx="2">
            <a:schemeClr val="accent5"/>
          </a:lnRef>
          <a:fillRef idx="1">
            <a:schemeClr val="lt1"/>
          </a:fillRef>
          <a:effectRef idx="0">
            <a:schemeClr val="accent5"/>
          </a:effectRef>
          <a:fontRef idx="minor">
            <a:schemeClr val="dk1"/>
          </a:fontRef>
        </p:style>
        <p:txBody>
          <a:bodyPr wrap="square">
            <a:spAutoFit/>
          </a:bodyPr>
          <a:lstStyle/>
          <a:p>
            <a:pPr>
              <a:lnSpc>
                <a:spcPct val="115000"/>
              </a:lnSpc>
              <a:spcAft>
                <a:spcPts val="0"/>
              </a:spcAft>
            </a:pPr>
            <a:r>
              <a:rPr lang="ru-RU" b="1" dirty="0" smtClean="0">
                <a:latin typeface="Times New Roman" panose="02020603050405020304" pitchFamily="18" charset="0"/>
                <a:cs typeface="Times New Roman" panose="02020603050405020304" pitchFamily="18" charset="0"/>
              </a:rPr>
              <a:t>Подтвердили сумму расходов, заложенную в муниципальный бюджет, направленную на </a:t>
            </a:r>
            <a:r>
              <a:rPr lang="ru-RU" b="1" dirty="0">
                <a:latin typeface="Times New Roman" panose="02020603050405020304" pitchFamily="18" charset="0"/>
                <a:cs typeface="Times New Roman" panose="02020603050405020304" pitchFamily="18" charset="0"/>
              </a:rPr>
              <a:t>реализацию проекта </a:t>
            </a:r>
            <a:r>
              <a:rPr lang="ru-RU" b="1" dirty="0" smtClean="0">
                <a:latin typeface="Times New Roman" panose="02020603050405020304" pitchFamily="18" charset="0"/>
                <a:cs typeface="Times New Roman" panose="02020603050405020304" pitchFamily="18" charset="0"/>
              </a:rPr>
              <a:t>                   </a:t>
            </a:r>
            <a:r>
              <a:rPr lang="ru-RU" b="1" dirty="0" smtClean="0">
                <a:solidFill>
                  <a:srgbClr val="0070C0"/>
                </a:solidFill>
                <a:latin typeface="Times New Roman" panose="02020603050405020304" pitchFamily="18" charset="0"/>
                <a:cs typeface="Times New Roman" panose="02020603050405020304" pitchFamily="18" charset="0"/>
              </a:rPr>
              <a:t>1</a:t>
            </a:r>
            <a:r>
              <a:rPr lang="ru-RU" b="1" dirty="0">
                <a:solidFill>
                  <a:srgbClr val="0070C0"/>
                </a:solidFill>
                <a:latin typeface="Times New Roman" panose="02020603050405020304" pitchFamily="18" charset="0"/>
                <a:cs typeface="Times New Roman" panose="02020603050405020304" pitchFamily="18" charset="0"/>
              </a:rPr>
              <a:t> 500 000</a:t>
            </a:r>
            <a:r>
              <a:rPr lang="ru-RU" b="1" dirty="0">
                <a:latin typeface="Times New Roman" panose="02020603050405020304" pitchFamily="18" charset="0"/>
                <a:cs typeface="Times New Roman" panose="02020603050405020304" pitchFamily="18" charset="0"/>
              </a:rPr>
              <a:t> </a:t>
            </a:r>
            <a:r>
              <a:rPr lang="ru-RU" b="1" dirty="0">
                <a:solidFill>
                  <a:srgbClr val="0070C0"/>
                </a:solidFill>
                <a:latin typeface="Times New Roman" panose="02020603050405020304" pitchFamily="18" charset="0"/>
                <a:cs typeface="Times New Roman" panose="02020603050405020304" pitchFamily="18" charset="0"/>
              </a:rPr>
              <a:t>рублей</a:t>
            </a:r>
            <a:r>
              <a:rPr lang="ru-RU" b="1" dirty="0" smtClean="0">
                <a:solidFill>
                  <a:srgbClr val="0070C0"/>
                </a:solidFill>
                <a:latin typeface="Times New Roman" panose="02020603050405020304" pitchFamily="18" charset="0"/>
                <a:cs typeface="Times New Roman" panose="02020603050405020304" pitchFamily="18" charset="0"/>
              </a:rPr>
              <a:t>.</a:t>
            </a:r>
            <a:endParaRPr lang="ru-RU" b="1" dirty="0">
              <a:solidFill>
                <a:srgbClr val="0070C0"/>
              </a:solidFill>
              <a:latin typeface="Times New Roman" panose="02020603050405020304" pitchFamily="18" charset="0"/>
              <a:cs typeface="Times New Roman" panose="02020603050405020304" pitchFamily="18" charset="0"/>
            </a:endParaRPr>
          </a:p>
        </p:txBody>
      </p:sp>
      <p:cxnSp>
        <p:nvCxnSpPr>
          <p:cNvPr id="12" name="Прямая со стрелкой 11"/>
          <p:cNvCxnSpPr/>
          <p:nvPr/>
        </p:nvCxnSpPr>
        <p:spPr bwMode="auto">
          <a:xfrm>
            <a:off x="5734050" y="1968500"/>
            <a:ext cx="990600" cy="0"/>
          </a:xfrm>
          <a:prstGeom prst="straightConnector1">
            <a:avLst/>
          </a:prstGeom>
          <a:solidFill>
            <a:schemeClr val="accent1"/>
          </a:solidFill>
          <a:ln w="38100" cap="flat" cmpd="sng" algn="ctr">
            <a:solidFill>
              <a:srgbClr val="009A46"/>
            </a:solidFill>
            <a:prstDash val="solid"/>
            <a:round/>
            <a:headEnd type="none" w="med" len="med"/>
            <a:tailEnd type="arrow"/>
          </a:ln>
          <a:effectLst/>
        </p:spPr>
      </p:cxnSp>
      <p:sp>
        <p:nvSpPr>
          <p:cNvPr id="14" name="Прямоугольник 13"/>
          <p:cNvSpPr/>
          <p:nvPr/>
        </p:nvSpPr>
        <p:spPr>
          <a:xfrm>
            <a:off x="2387600" y="2641728"/>
            <a:ext cx="6692900" cy="694036"/>
          </a:xfrm>
          <a:prstGeom prst="rect">
            <a:avLst/>
          </a:prstGeom>
          <a:ln>
            <a:prstDash val="dash"/>
          </a:ln>
        </p:spPr>
        <p:style>
          <a:lnRef idx="2">
            <a:schemeClr val="accent5"/>
          </a:lnRef>
          <a:fillRef idx="1">
            <a:schemeClr val="lt1"/>
          </a:fillRef>
          <a:effectRef idx="0">
            <a:schemeClr val="accent5"/>
          </a:effectRef>
          <a:fontRef idx="minor">
            <a:schemeClr val="dk1"/>
          </a:fontRef>
        </p:style>
        <p:txBody>
          <a:bodyPr wrap="square">
            <a:spAutoFit/>
          </a:bodyPr>
          <a:lstStyle/>
          <a:p>
            <a:pPr>
              <a:lnSpc>
                <a:spcPct val="115000"/>
              </a:lnSpc>
              <a:spcAft>
                <a:spcPts val="0"/>
              </a:spcAft>
            </a:pPr>
            <a:r>
              <a:rPr lang="ru-RU" b="1" dirty="0" smtClean="0">
                <a:solidFill>
                  <a:schemeClr val="tx1"/>
                </a:solidFill>
                <a:latin typeface="Times New Roman" panose="02020603050405020304" pitchFamily="18" charset="0"/>
                <a:ea typeface="Times New Roman"/>
                <a:cs typeface="Times New Roman" panose="02020603050405020304" pitchFamily="18" charset="0"/>
              </a:rPr>
              <a:t>Согласование </a:t>
            </a:r>
            <a:r>
              <a:rPr lang="ru-RU" b="1" dirty="0">
                <a:solidFill>
                  <a:schemeClr val="tx1"/>
                </a:solidFill>
                <a:latin typeface="Times New Roman" panose="02020603050405020304" pitchFamily="18" charset="0"/>
                <a:ea typeface="Times New Roman"/>
                <a:cs typeface="Times New Roman" panose="02020603050405020304" pitchFamily="18" charset="0"/>
              </a:rPr>
              <a:t>сметы с </a:t>
            </a:r>
            <a:r>
              <a:rPr lang="ru-RU" b="1" dirty="0" smtClean="0">
                <a:solidFill>
                  <a:schemeClr val="tx1"/>
                </a:solidFill>
                <a:latin typeface="Times New Roman" panose="02020603050405020304" pitchFamily="18" charset="0"/>
                <a:ea typeface="Times New Roman"/>
                <a:cs typeface="Times New Roman" panose="02020603050405020304" pitchFamily="18" charset="0"/>
              </a:rPr>
              <a:t>инвестором</a:t>
            </a:r>
          </a:p>
          <a:p>
            <a:pPr>
              <a:lnSpc>
                <a:spcPct val="115000"/>
              </a:lnSpc>
              <a:spcAft>
                <a:spcPts val="0"/>
              </a:spcAft>
            </a:pPr>
            <a:r>
              <a:rPr lang="ru-RU" sz="1600" b="1" i="1" dirty="0" smtClean="0">
                <a:solidFill>
                  <a:srgbClr val="00B050"/>
                </a:solidFill>
                <a:latin typeface="Times New Roman" panose="02020603050405020304" pitchFamily="18" charset="0"/>
                <a:cs typeface="Times New Roman" panose="02020603050405020304" pitchFamily="18" charset="0"/>
              </a:rPr>
              <a:t>ИСПОЛНЕНО 25.05.2016</a:t>
            </a:r>
            <a:endParaRPr lang="ru-RU" sz="1600" b="1" i="1" dirty="0">
              <a:solidFill>
                <a:srgbClr val="00B050"/>
              </a:solidFill>
              <a:latin typeface="Times New Roman" panose="02020603050405020304" pitchFamily="18" charset="0"/>
              <a:cs typeface="Times New Roman" panose="02020603050405020304" pitchFamily="18" charset="0"/>
            </a:endParaRPr>
          </a:p>
        </p:txBody>
      </p:sp>
      <p:sp>
        <p:nvSpPr>
          <p:cNvPr id="15" name="Прямоугольник 14"/>
          <p:cNvSpPr/>
          <p:nvPr/>
        </p:nvSpPr>
        <p:spPr>
          <a:xfrm>
            <a:off x="2749550" y="3882689"/>
            <a:ext cx="6692900" cy="729430"/>
          </a:xfrm>
          <a:prstGeom prst="rect">
            <a:avLst/>
          </a:prstGeom>
          <a:ln>
            <a:prstDash val="dash"/>
          </a:ln>
        </p:spPr>
        <p:style>
          <a:lnRef idx="2">
            <a:schemeClr val="accent5"/>
          </a:lnRef>
          <a:fillRef idx="1">
            <a:schemeClr val="lt1"/>
          </a:fillRef>
          <a:effectRef idx="0">
            <a:schemeClr val="accent5"/>
          </a:effectRef>
          <a:fontRef idx="minor">
            <a:schemeClr val="dk1"/>
          </a:fontRef>
        </p:style>
        <p:txBody>
          <a:bodyPr wrap="square">
            <a:spAutoFit/>
          </a:bodyPr>
          <a:lstStyle/>
          <a:p>
            <a:pPr defTabSz="932753" fontAlgn="auto">
              <a:lnSpc>
                <a:spcPct val="115000"/>
              </a:lnSpc>
              <a:spcBef>
                <a:spcPts val="0"/>
              </a:spcBef>
              <a:spcAft>
                <a:spcPts val="0"/>
              </a:spcAft>
              <a:defRPr/>
            </a:pPr>
            <a:r>
              <a:rPr lang="ru-RU" b="1" dirty="0" smtClean="0">
                <a:latin typeface="Times New Roman" panose="02020603050405020304" pitchFamily="18" charset="0"/>
                <a:ea typeface="Times New Roman"/>
                <a:cs typeface="Times New Roman" panose="02020603050405020304" pitchFamily="18" charset="0"/>
              </a:rPr>
              <a:t>Подготовка </a:t>
            </a:r>
            <a:r>
              <a:rPr lang="ru-RU" b="1" dirty="0">
                <a:latin typeface="Times New Roman" panose="02020603050405020304" pitchFamily="18" charset="0"/>
                <a:ea typeface="Times New Roman"/>
                <a:cs typeface="Times New Roman" panose="02020603050405020304" pitchFamily="18" charset="0"/>
              </a:rPr>
              <a:t>договора аренды помещений</a:t>
            </a:r>
            <a:r>
              <a:rPr lang="ru-RU" b="1" dirty="0" smtClean="0">
                <a:latin typeface="Times New Roman" panose="02020603050405020304" pitchFamily="18" charset="0"/>
                <a:ea typeface="Times New Roman"/>
                <a:cs typeface="Times New Roman" panose="02020603050405020304" pitchFamily="18" charset="0"/>
              </a:rPr>
              <a:t>.</a:t>
            </a:r>
          </a:p>
          <a:p>
            <a:pPr defTabSz="932753" fontAlgn="auto">
              <a:lnSpc>
                <a:spcPct val="115000"/>
              </a:lnSpc>
              <a:spcBef>
                <a:spcPts val="0"/>
              </a:spcBef>
              <a:spcAft>
                <a:spcPts val="0"/>
              </a:spcAft>
              <a:defRPr/>
            </a:pPr>
            <a:r>
              <a:rPr lang="ru-RU" b="1" i="1" dirty="0" smtClean="0">
                <a:solidFill>
                  <a:srgbClr val="007A37"/>
                </a:solidFill>
                <a:latin typeface="Times New Roman" panose="02020603050405020304" pitchFamily="18" charset="0"/>
                <a:cs typeface="Times New Roman" panose="02020603050405020304" pitchFamily="18" charset="0"/>
              </a:rPr>
              <a:t> </a:t>
            </a:r>
            <a:r>
              <a:rPr lang="ru-RU" b="1" i="1" dirty="0">
                <a:solidFill>
                  <a:srgbClr val="007A37"/>
                </a:solidFill>
                <a:latin typeface="Times New Roman" panose="02020603050405020304" pitchFamily="18" charset="0"/>
                <a:cs typeface="Times New Roman" panose="02020603050405020304" pitchFamily="18" charset="0"/>
              </a:rPr>
              <a:t>Срок: </a:t>
            </a:r>
            <a:r>
              <a:rPr lang="ru-RU" b="1" i="1" dirty="0" smtClean="0">
                <a:solidFill>
                  <a:srgbClr val="007A37"/>
                </a:solidFill>
                <a:latin typeface="Times New Roman" panose="02020603050405020304" pitchFamily="18" charset="0"/>
                <a:cs typeface="Times New Roman" panose="02020603050405020304" pitchFamily="18" charset="0"/>
              </a:rPr>
              <a:t>30.06.2016</a:t>
            </a:r>
            <a:endParaRPr lang="en-US" b="1" i="1" dirty="0">
              <a:solidFill>
                <a:srgbClr val="007A37"/>
              </a:solidFill>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2800350" y="5365108"/>
            <a:ext cx="7023100" cy="410882"/>
          </a:xfrm>
          <a:prstGeom prst="rect">
            <a:avLst/>
          </a:prstGeom>
          <a:ln>
            <a:prstDash val="dash"/>
          </a:ln>
        </p:spPr>
        <p:style>
          <a:lnRef idx="2">
            <a:schemeClr val="accent5"/>
          </a:lnRef>
          <a:fillRef idx="1">
            <a:schemeClr val="lt1"/>
          </a:fillRef>
          <a:effectRef idx="0">
            <a:schemeClr val="accent5"/>
          </a:effectRef>
          <a:fontRef idx="minor">
            <a:schemeClr val="dk1"/>
          </a:fontRef>
        </p:style>
        <p:txBody>
          <a:bodyPr wrap="square">
            <a:spAutoFit/>
          </a:bodyPr>
          <a:lstStyle/>
          <a:p>
            <a:pPr defTabSz="932753" fontAlgn="auto">
              <a:lnSpc>
                <a:spcPct val="115000"/>
              </a:lnSpc>
              <a:spcBef>
                <a:spcPts val="0"/>
              </a:spcBef>
              <a:spcAft>
                <a:spcPts val="0"/>
              </a:spcAft>
              <a:defRPr/>
            </a:pPr>
            <a:r>
              <a:rPr lang="ru-RU" b="1" i="1" dirty="0" smtClean="0">
                <a:solidFill>
                  <a:schemeClr val="tx1"/>
                </a:solidFill>
                <a:latin typeface="Times New Roman" panose="02020603050405020304" pitchFamily="18" charset="0"/>
                <a:cs typeface="Times New Roman" panose="02020603050405020304" pitchFamily="18" charset="0"/>
              </a:rPr>
              <a:t>Открытие  коворкинг-центра запланировано </a:t>
            </a:r>
            <a:r>
              <a:rPr lang="ru-RU" b="1" i="1" dirty="0">
                <a:solidFill>
                  <a:schemeClr val="tx1"/>
                </a:solidFill>
                <a:latin typeface="Times New Roman" panose="02020603050405020304" pitchFamily="18" charset="0"/>
                <a:cs typeface="Times New Roman" panose="02020603050405020304" pitchFamily="18" charset="0"/>
              </a:rPr>
              <a:t>на </a:t>
            </a:r>
            <a:r>
              <a:rPr lang="ru-RU" b="1" i="1" dirty="0">
                <a:solidFill>
                  <a:srgbClr val="007A37"/>
                </a:solidFill>
                <a:latin typeface="Times New Roman" panose="02020603050405020304" pitchFamily="18" charset="0"/>
                <a:cs typeface="Times New Roman" panose="02020603050405020304" pitchFamily="18" charset="0"/>
              </a:rPr>
              <a:t>сентябрь 2016</a:t>
            </a:r>
            <a:r>
              <a:rPr lang="ru-RU" b="1" i="1" dirty="0" smtClean="0">
                <a:solidFill>
                  <a:schemeClr val="tx1"/>
                </a:solidFill>
                <a:latin typeface="Times New Roman" panose="02020603050405020304" pitchFamily="18" charset="0"/>
                <a:cs typeface="Times New Roman" panose="02020603050405020304" pitchFamily="18" charset="0"/>
              </a:rPr>
              <a:t>.</a:t>
            </a:r>
            <a:endParaRPr lang="ru-RU" dirty="0">
              <a:solidFill>
                <a:schemeClr val="tx1"/>
              </a:solidFill>
              <a:latin typeface="Times New Roman" panose="02020603050405020304" pitchFamily="18" charset="0"/>
              <a:ea typeface="Times New Roman"/>
              <a:cs typeface="Times New Roman" panose="02020603050405020304" pitchFamily="18" charset="0"/>
            </a:endParaRPr>
          </a:p>
        </p:txBody>
      </p:sp>
      <p:pic>
        <p:nvPicPr>
          <p:cNvPr id="9221" name="Picture 5" descr="C:\Users\RomanDA\Pictures\презентация\I-Like-Ondernemers1-300x28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1098" y="1435100"/>
            <a:ext cx="808492" cy="76537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5" descr="C:\Users\RomanDA\Pictures\презентация\I-Like-Ondernemers1-300x28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9734" y="2641728"/>
            <a:ext cx="808492" cy="765373"/>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C:\Users\RomanDA\Pictures\презентация\flat-jewels-iconset (1).jpg"/>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24337" b="34976" l="63753" r="74953"/>
                    </a14:imgEffect>
                  </a14:imgLayer>
                </a14:imgProps>
              </a:ext>
              <a:ext uri="{28A0092B-C50C-407E-A947-70E740481C1C}">
                <a14:useLocalDpi xmlns:a14="http://schemas.microsoft.com/office/drawing/2010/main" val="0"/>
              </a:ext>
            </a:extLst>
          </a:blip>
          <a:srcRect l="62353" t="23007" r="23647" b="63694"/>
          <a:stretch/>
        </p:blipFill>
        <p:spPr bwMode="auto">
          <a:xfrm>
            <a:off x="1753980" y="3812839"/>
            <a:ext cx="860763" cy="799280"/>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C:\Users\RomanDA\Pictures\презентация\powerpoint-42-638.jpg"/>
          <p:cNvPicPr>
            <a:picLocks noChangeAspect="1" noChangeArrowheads="1"/>
          </p:cNvPicPr>
          <p:nvPr/>
        </p:nvPicPr>
        <p:blipFill rotWithShape="1">
          <a:blip r:embed="rId5">
            <a:extLst>
              <a:ext uri="{BEBA8EAE-BF5A-486C-A8C5-ECC9F3942E4B}">
                <a14:imgProps xmlns:a14="http://schemas.microsoft.com/office/drawing/2010/main">
                  <a14:imgLayer r:embed="rId6">
                    <a14:imgEffect>
                      <a14:brightnessContrast contrast="20000"/>
                    </a14:imgEffect>
                  </a14:imgLayer>
                </a14:imgProps>
              </a:ext>
              <a:ext uri="{28A0092B-C50C-407E-A947-70E740481C1C}">
                <a14:useLocalDpi xmlns:a14="http://schemas.microsoft.com/office/drawing/2010/main" val="0"/>
              </a:ext>
            </a:extLst>
          </a:blip>
          <a:srcRect l="23041" t="24391" r="71003" b="67258"/>
          <a:stretch/>
        </p:blipFill>
        <p:spPr bwMode="auto">
          <a:xfrm>
            <a:off x="1955800" y="5199744"/>
            <a:ext cx="697043" cy="733730"/>
          </a:xfrm>
          <a:prstGeom prst="rect">
            <a:avLst/>
          </a:prstGeom>
          <a:noFill/>
          <a:extLst>
            <a:ext uri="{909E8E84-426E-40DD-AFC4-6F175D3DCCD1}">
              <a14:hiddenFill xmlns:a14="http://schemas.microsoft.com/office/drawing/2010/main">
                <a:solidFill>
                  <a:srgbClr val="FFFFFF"/>
                </a:solidFill>
              </a14:hiddenFill>
            </a:ext>
          </a:extLst>
        </p:spPr>
      </p:pic>
      <p:grpSp>
        <p:nvGrpSpPr>
          <p:cNvPr id="28" name="Группа 27"/>
          <p:cNvGrpSpPr/>
          <p:nvPr/>
        </p:nvGrpSpPr>
        <p:grpSpPr>
          <a:xfrm>
            <a:off x="69850" y="159164"/>
            <a:ext cx="7118350" cy="887490"/>
            <a:chOff x="0" y="4209820"/>
            <a:chExt cx="3906520" cy="1275937"/>
          </a:xfrm>
        </p:grpSpPr>
        <p:sp>
          <p:nvSpPr>
            <p:cNvPr id="29" name="Скругленный прямоугольник 28"/>
            <p:cNvSpPr/>
            <p:nvPr/>
          </p:nvSpPr>
          <p:spPr>
            <a:xfrm>
              <a:off x="0" y="4209820"/>
              <a:ext cx="3906520" cy="1275937"/>
            </a:xfrm>
            <a:prstGeom prst="roundRect">
              <a:avLst/>
            </a:prstGeom>
            <a:solidFill>
              <a:schemeClr val="tx2">
                <a:lumMod val="60000"/>
                <a:lumOff val="40000"/>
              </a:schemeClr>
            </a:solidFill>
          </p:spPr>
          <p:style>
            <a:lnRef idx="0">
              <a:schemeClr val="lt1">
                <a:hueOff val="0"/>
                <a:satOff val="0"/>
                <a:lumOff val="0"/>
                <a:alphaOff val="0"/>
              </a:schemeClr>
            </a:lnRef>
            <a:fillRef idx="3">
              <a:schemeClr val="accent5">
                <a:alpha val="90000"/>
                <a:hueOff val="0"/>
                <a:satOff val="0"/>
                <a:lumOff val="0"/>
                <a:alphaOff val="-40000"/>
              </a:schemeClr>
            </a:fillRef>
            <a:effectRef idx="2">
              <a:schemeClr val="accent5">
                <a:alpha val="90000"/>
                <a:hueOff val="0"/>
                <a:satOff val="0"/>
                <a:lumOff val="0"/>
                <a:alphaOff val="-40000"/>
              </a:schemeClr>
            </a:effectRef>
            <a:fontRef idx="minor">
              <a:schemeClr val="lt1"/>
            </a:fontRef>
          </p:style>
        </p:sp>
        <p:sp>
          <p:nvSpPr>
            <p:cNvPr id="30" name="Скругленный прямоугольник 6"/>
            <p:cNvSpPr/>
            <p:nvPr/>
          </p:nvSpPr>
          <p:spPr>
            <a:xfrm>
              <a:off x="62286" y="4272106"/>
              <a:ext cx="3781948" cy="115136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endParaRPr lang="ru-RU" sz="2400" i="1" kern="1200" dirty="0"/>
            </a:p>
          </p:txBody>
        </p:sp>
      </p:grpSp>
      <p:sp>
        <p:nvSpPr>
          <p:cNvPr id="18" name="Заголовок 17"/>
          <p:cNvSpPr>
            <a:spLocks noGrp="1"/>
          </p:cNvSpPr>
          <p:nvPr>
            <p:ph type="title"/>
          </p:nvPr>
        </p:nvSpPr>
        <p:spPr>
          <a:xfrm>
            <a:off x="183346" y="264667"/>
            <a:ext cx="9240837" cy="738664"/>
          </a:xfrm>
        </p:spPr>
        <p:txBody>
          <a:bodyPr/>
          <a:lstStyle/>
          <a:p>
            <a:r>
              <a:rPr lang="ru-RU" sz="2400" dirty="0">
                <a:solidFill>
                  <a:schemeClr val="bg1"/>
                </a:solidFill>
                <a:latin typeface="Times New Roman" panose="02020603050405020304" pitchFamily="18" charset="0"/>
                <a:cs typeface="Times New Roman" panose="02020603050405020304" pitchFamily="18" charset="0"/>
              </a:rPr>
              <a:t>г.о. Фрязино. </a:t>
            </a:r>
            <a:br>
              <a:rPr lang="ru-RU" sz="2400" dirty="0">
                <a:solidFill>
                  <a:schemeClr val="bg1"/>
                </a:solidFill>
                <a:latin typeface="Times New Roman" panose="02020603050405020304" pitchFamily="18" charset="0"/>
                <a:cs typeface="Times New Roman" panose="02020603050405020304" pitchFamily="18" charset="0"/>
              </a:rPr>
            </a:br>
            <a:r>
              <a:rPr lang="ru-RU" sz="2400" dirty="0">
                <a:solidFill>
                  <a:schemeClr val="bg1"/>
                </a:solidFill>
                <a:latin typeface="Times New Roman" panose="02020603050405020304" pitchFamily="18" charset="0"/>
                <a:cs typeface="Times New Roman" panose="02020603050405020304" pitchFamily="18" charset="0"/>
              </a:rPr>
              <a:t>Самостоятельное создание </a:t>
            </a:r>
            <a:r>
              <a:rPr lang="ru-RU" sz="2400" dirty="0" smtClean="0">
                <a:solidFill>
                  <a:schemeClr val="bg1"/>
                </a:solidFill>
                <a:latin typeface="Times New Roman" panose="02020603050405020304" pitchFamily="18" charset="0"/>
                <a:cs typeface="Times New Roman" panose="02020603050405020304" pitchFamily="18" charset="0"/>
              </a:rPr>
              <a:t>коворкинг-центра</a:t>
            </a:r>
            <a:endParaRPr lang="ru-RU" sz="2400" dirty="0">
              <a:solidFill>
                <a:schemeClr val="bg1"/>
              </a:solidFill>
            </a:endParaRPr>
          </a:p>
        </p:txBody>
      </p:sp>
    </p:spTree>
    <p:extLst>
      <p:ext uri="{BB962C8B-B14F-4D97-AF65-F5344CB8AC3E}">
        <p14:creationId xmlns:p14="http://schemas.microsoft.com/office/powerpoint/2010/main" val="3356868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0"/>
          </p:nvPr>
        </p:nvSpPr>
        <p:spPr/>
        <p:txBody>
          <a:bodyPr/>
          <a:lstStyle/>
          <a:p>
            <a:pPr>
              <a:defRPr/>
            </a:pPr>
            <a:fld id="{35C6A0B1-8A38-4A9D-916C-09223C1737FE}" type="slidenum">
              <a:rPr lang="en-US" altLang="ru-RU" smtClean="0"/>
              <a:pPr>
                <a:defRPr/>
              </a:pPr>
              <a:t>7</a:t>
            </a:fld>
            <a:endParaRPr lang="en-US" altLang="ru-RU"/>
          </a:p>
        </p:txBody>
      </p:sp>
      <p:sp>
        <p:nvSpPr>
          <p:cNvPr id="5" name="Заголовок 1"/>
          <p:cNvSpPr>
            <a:spLocks noGrp="1"/>
          </p:cNvSpPr>
          <p:nvPr>
            <p:ph type="title"/>
          </p:nvPr>
        </p:nvSpPr>
        <p:spPr>
          <a:xfrm>
            <a:off x="119063" y="152400"/>
            <a:ext cx="9240837" cy="1354217"/>
          </a:xfrm>
        </p:spPr>
        <p:txBody>
          <a:bodyPr/>
          <a:lstStyle/>
          <a:p>
            <a:pPr lvl="0"/>
            <a:r>
              <a:rPr lang="ru-RU" sz="2400" dirty="0">
                <a:latin typeface="Times New Roman" panose="02020603050405020304" pitchFamily="18" charset="0"/>
                <a:cs typeface="Times New Roman" panose="02020603050405020304" pitchFamily="18" charset="0"/>
              </a:rPr>
              <a:t>Самостоятельное создание коворкинг-центров муниципальными образованиями. </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graphicFrame>
        <p:nvGraphicFramePr>
          <p:cNvPr id="9" name="Объект 6"/>
          <p:cNvGraphicFramePr>
            <a:graphicFrameLocks noGrp="1"/>
          </p:cNvGraphicFramePr>
          <p:nvPr>
            <p:ph idx="1"/>
            <p:extLst>
              <p:ext uri="{D42A27DB-BD31-4B8C-83A1-F6EECF244321}">
                <p14:modId xmlns:p14="http://schemas.microsoft.com/office/powerpoint/2010/main" val="3924476620"/>
              </p:ext>
            </p:extLst>
          </p:nvPr>
        </p:nvGraphicFramePr>
        <p:xfrm>
          <a:off x="139700" y="812800"/>
          <a:ext cx="97663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Овал 5"/>
          <p:cNvSpPr/>
          <p:nvPr/>
        </p:nvSpPr>
        <p:spPr bwMode="auto">
          <a:xfrm>
            <a:off x="1625600" y="2182321"/>
            <a:ext cx="2489200" cy="713279"/>
          </a:xfrm>
          <a:prstGeom prst="ellipse">
            <a:avLst/>
          </a:prstGeom>
          <a:ln w="381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smtClean="0">
                <a:ln>
                  <a:noFill/>
                </a:ln>
                <a:solidFill>
                  <a:srgbClr val="009A46"/>
                </a:solidFill>
                <a:effectLst/>
                <a:latin typeface="Times New Roman" panose="02020603050405020304" pitchFamily="18" charset="0"/>
                <a:cs typeface="Times New Roman" panose="02020603050405020304" pitchFamily="18" charset="0"/>
              </a:rPr>
              <a:t>Открытие: </a:t>
            </a:r>
          </a:p>
          <a:p>
            <a:pPr marL="0" marR="0" indent="0" algn="l" defTabSz="914400" rtl="0" eaLnBrk="1" fontAlgn="base" latinLnBrk="0" hangingPunct="1">
              <a:lnSpc>
                <a:spcPct val="100000"/>
              </a:lnSpc>
              <a:spcBef>
                <a:spcPct val="0"/>
              </a:spcBef>
              <a:spcAft>
                <a:spcPct val="0"/>
              </a:spcAft>
              <a:buClrTx/>
              <a:buSzTx/>
              <a:buFontTx/>
              <a:buNone/>
              <a:tabLst/>
            </a:pPr>
            <a:r>
              <a:rPr lang="ru-RU" b="1" i="1" dirty="0">
                <a:solidFill>
                  <a:srgbClr val="009A46"/>
                </a:solidFill>
                <a:latin typeface="Times New Roman" panose="02020603050405020304" pitchFamily="18" charset="0"/>
                <a:cs typeface="Times New Roman" panose="02020603050405020304" pitchFamily="18" charset="0"/>
              </a:rPr>
              <a:t>о</a:t>
            </a:r>
            <a:r>
              <a:rPr lang="ru-RU" b="1" i="1" dirty="0" smtClean="0">
                <a:solidFill>
                  <a:srgbClr val="009A46"/>
                </a:solidFill>
                <a:latin typeface="Times New Roman" panose="02020603050405020304" pitchFamily="18" charset="0"/>
                <a:cs typeface="Times New Roman" panose="02020603050405020304" pitchFamily="18" charset="0"/>
              </a:rPr>
              <a:t>ктябрь 2016</a:t>
            </a:r>
            <a:endParaRPr kumimoji="0" lang="ru-RU" b="1" i="1" u="none" strike="noStrike" cap="none" normalizeH="0" baseline="0" dirty="0" smtClean="0">
              <a:ln>
                <a:noFill/>
              </a:ln>
              <a:solidFill>
                <a:srgbClr val="009A46"/>
              </a:solidFill>
              <a:effectLst/>
              <a:latin typeface="Times New Roman" panose="02020603050405020304" pitchFamily="18" charset="0"/>
              <a:cs typeface="Times New Roman" panose="02020603050405020304" pitchFamily="18" charset="0"/>
            </a:endParaRPr>
          </a:p>
        </p:txBody>
      </p:sp>
      <p:sp>
        <p:nvSpPr>
          <p:cNvPr id="7" name="Овал 6"/>
          <p:cNvSpPr/>
          <p:nvPr/>
        </p:nvSpPr>
        <p:spPr bwMode="auto">
          <a:xfrm>
            <a:off x="1625600" y="4201621"/>
            <a:ext cx="2489200" cy="713279"/>
          </a:xfrm>
          <a:prstGeom prst="ellipse">
            <a:avLst/>
          </a:prstGeom>
          <a:ln w="381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smtClean="0">
                <a:ln>
                  <a:noFill/>
                </a:ln>
                <a:solidFill>
                  <a:srgbClr val="009A46"/>
                </a:solidFill>
                <a:effectLst/>
                <a:latin typeface="Times New Roman" panose="02020603050405020304" pitchFamily="18" charset="0"/>
                <a:cs typeface="Times New Roman" panose="02020603050405020304" pitchFamily="18" charset="0"/>
              </a:rPr>
              <a:t>Открытие: </a:t>
            </a:r>
          </a:p>
          <a:p>
            <a:pPr marL="0" marR="0" indent="0" algn="l" defTabSz="914400" rtl="0" eaLnBrk="1" fontAlgn="base" latinLnBrk="0" hangingPunct="1">
              <a:lnSpc>
                <a:spcPct val="100000"/>
              </a:lnSpc>
              <a:spcBef>
                <a:spcPct val="0"/>
              </a:spcBef>
              <a:spcAft>
                <a:spcPct val="0"/>
              </a:spcAft>
              <a:buClrTx/>
              <a:buSzTx/>
              <a:buFontTx/>
              <a:buNone/>
              <a:tabLst/>
            </a:pPr>
            <a:r>
              <a:rPr lang="ru-RU" b="1" i="1" dirty="0">
                <a:solidFill>
                  <a:srgbClr val="009A46"/>
                </a:solidFill>
                <a:latin typeface="Times New Roman" panose="02020603050405020304" pitchFamily="18" charset="0"/>
                <a:cs typeface="Times New Roman" panose="02020603050405020304" pitchFamily="18" charset="0"/>
              </a:rPr>
              <a:t>с</a:t>
            </a:r>
            <a:r>
              <a:rPr lang="ru-RU" b="1" i="1" dirty="0" smtClean="0">
                <a:solidFill>
                  <a:srgbClr val="009A46"/>
                </a:solidFill>
                <a:latin typeface="Times New Roman" panose="02020603050405020304" pitchFamily="18" charset="0"/>
                <a:cs typeface="Times New Roman" panose="02020603050405020304" pitchFamily="18" charset="0"/>
              </a:rPr>
              <a:t>ентябрь 2016</a:t>
            </a:r>
            <a:endParaRPr kumimoji="0" lang="ru-RU" b="1" i="1" u="none" strike="noStrike" cap="none" normalizeH="0" baseline="0" dirty="0" smtClean="0">
              <a:ln>
                <a:noFill/>
              </a:ln>
              <a:solidFill>
                <a:srgbClr val="009A46"/>
              </a:solidFill>
              <a:effectLst/>
              <a:latin typeface="Times New Roman" panose="02020603050405020304" pitchFamily="18" charset="0"/>
              <a:cs typeface="Times New Roman" panose="02020603050405020304" pitchFamily="18" charset="0"/>
            </a:endParaRPr>
          </a:p>
        </p:txBody>
      </p:sp>
      <p:sp>
        <p:nvSpPr>
          <p:cNvPr id="10" name="Овал 9"/>
          <p:cNvSpPr/>
          <p:nvPr/>
        </p:nvSpPr>
        <p:spPr bwMode="auto">
          <a:xfrm>
            <a:off x="2133600" y="5941521"/>
            <a:ext cx="2489200" cy="713279"/>
          </a:xfrm>
          <a:prstGeom prst="ellipse">
            <a:avLst/>
          </a:prstGeom>
          <a:ln w="381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smtClean="0">
                <a:ln>
                  <a:noFill/>
                </a:ln>
                <a:solidFill>
                  <a:srgbClr val="009A46"/>
                </a:solidFill>
                <a:effectLst/>
                <a:latin typeface="Times New Roman" panose="02020603050405020304" pitchFamily="18" charset="0"/>
                <a:cs typeface="Times New Roman" panose="02020603050405020304" pitchFamily="18" charset="0"/>
              </a:rPr>
              <a:t>Открытие: </a:t>
            </a:r>
          </a:p>
          <a:p>
            <a:pPr marL="0" marR="0" indent="0" algn="l" defTabSz="914400" rtl="0" eaLnBrk="1" fontAlgn="base" latinLnBrk="0" hangingPunct="1">
              <a:lnSpc>
                <a:spcPct val="100000"/>
              </a:lnSpc>
              <a:spcBef>
                <a:spcPct val="0"/>
              </a:spcBef>
              <a:spcAft>
                <a:spcPct val="0"/>
              </a:spcAft>
              <a:buClrTx/>
              <a:buSzTx/>
              <a:buFontTx/>
              <a:buNone/>
              <a:tabLst/>
            </a:pPr>
            <a:r>
              <a:rPr lang="ru-RU" b="1" i="1" dirty="0">
                <a:solidFill>
                  <a:srgbClr val="009A46"/>
                </a:solidFill>
                <a:latin typeface="Times New Roman" panose="02020603050405020304" pitchFamily="18" charset="0"/>
                <a:cs typeface="Times New Roman" panose="02020603050405020304" pitchFamily="18" charset="0"/>
              </a:rPr>
              <a:t>с</a:t>
            </a:r>
            <a:r>
              <a:rPr lang="ru-RU" b="1" i="1" dirty="0" smtClean="0">
                <a:solidFill>
                  <a:srgbClr val="009A46"/>
                </a:solidFill>
                <a:latin typeface="Times New Roman" panose="02020603050405020304" pitchFamily="18" charset="0"/>
                <a:cs typeface="Times New Roman" panose="02020603050405020304" pitchFamily="18" charset="0"/>
              </a:rPr>
              <a:t>ентябрь 2016</a:t>
            </a:r>
            <a:endParaRPr kumimoji="0" lang="ru-RU" b="1" i="1" u="none" strike="noStrike" cap="none" normalizeH="0" baseline="0" dirty="0" smtClean="0">
              <a:ln>
                <a:noFill/>
              </a:ln>
              <a:solidFill>
                <a:srgbClr val="009A46"/>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650757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C:\Users\Андрей\Desktop\план (без переговорной).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37100" y="215901"/>
            <a:ext cx="4486276" cy="6235698"/>
          </a:xfrm>
          <a:prstGeom prst="rect">
            <a:avLst/>
          </a:prstGeom>
          <a:noFill/>
          <a:ln>
            <a:noFill/>
          </a:ln>
        </p:spPr>
      </p:pic>
      <p:sp>
        <p:nvSpPr>
          <p:cNvPr id="2" name="Заголовок 1"/>
          <p:cNvSpPr>
            <a:spLocks noGrp="1"/>
          </p:cNvSpPr>
          <p:nvPr>
            <p:ph type="title"/>
          </p:nvPr>
        </p:nvSpPr>
        <p:spPr>
          <a:xfrm>
            <a:off x="131763" y="263525"/>
            <a:ext cx="9240837" cy="430887"/>
          </a:xfrm>
        </p:spPr>
        <p:txBody>
          <a:bodyPr/>
          <a:lstStyle/>
          <a:p>
            <a:pPr lvl="0"/>
            <a:r>
              <a:rPr lang="ru-RU" sz="2800" dirty="0">
                <a:latin typeface="Times New Roman" panose="02020603050405020304" pitchFamily="18" charset="0"/>
                <a:cs typeface="Times New Roman" panose="02020603050405020304" pitchFamily="18" charset="0"/>
              </a:rPr>
              <a:t>Домодедово г.о. </a:t>
            </a:r>
            <a:endParaRPr lang="ru-RU" sz="2800" dirty="0"/>
          </a:p>
        </p:txBody>
      </p:sp>
      <p:sp>
        <p:nvSpPr>
          <p:cNvPr id="4" name="Номер слайда 3"/>
          <p:cNvSpPr>
            <a:spLocks noGrp="1"/>
          </p:cNvSpPr>
          <p:nvPr>
            <p:ph type="sldNum" sz="quarter" idx="10"/>
          </p:nvPr>
        </p:nvSpPr>
        <p:spPr/>
        <p:txBody>
          <a:bodyPr/>
          <a:lstStyle/>
          <a:p>
            <a:pPr>
              <a:defRPr/>
            </a:pPr>
            <a:fld id="{35C6A0B1-8A38-4A9D-916C-09223C1737FE}" type="slidenum">
              <a:rPr lang="en-US" altLang="ru-RU" smtClean="0"/>
              <a:pPr>
                <a:defRPr/>
              </a:pPr>
              <a:t>8</a:t>
            </a:fld>
            <a:endParaRPr lang="en-US" altLang="ru-RU"/>
          </a:p>
        </p:txBody>
      </p:sp>
      <p:sp>
        <p:nvSpPr>
          <p:cNvPr id="6" name="Заголовок 1"/>
          <p:cNvSpPr txBox="1">
            <a:spLocks/>
          </p:cNvSpPr>
          <p:nvPr/>
        </p:nvSpPr>
        <p:spPr bwMode="auto">
          <a:xfrm>
            <a:off x="190500" y="1704973"/>
            <a:ext cx="4737100" cy="1538883"/>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gn="l" defTabSz="912813" rtl="0" eaLnBrk="0" fontAlgn="base" hangingPunct="0">
              <a:spcBef>
                <a:spcPct val="0"/>
              </a:spcBef>
              <a:spcAft>
                <a:spcPct val="0"/>
              </a:spcAft>
              <a:defRPr sz="1900" b="1">
                <a:solidFill>
                  <a:schemeClr val="tx2"/>
                </a:solidFill>
                <a:latin typeface="+mj-lt"/>
                <a:ea typeface="Arial" charset="0"/>
                <a:cs typeface="+mj-cs"/>
              </a:defRPr>
            </a:lvl1pPr>
            <a:lvl2pPr algn="l" defTabSz="912813" rtl="0" eaLnBrk="0" fontAlgn="base" hangingPunct="0">
              <a:spcBef>
                <a:spcPct val="0"/>
              </a:spcBef>
              <a:spcAft>
                <a:spcPct val="0"/>
              </a:spcAft>
              <a:defRPr sz="1900" b="1">
                <a:solidFill>
                  <a:schemeClr val="tx2"/>
                </a:solidFill>
                <a:latin typeface="Arial" charset="0"/>
                <a:ea typeface="Arial" charset="0"/>
                <a:cs typeface="Arial" charset="0"/>
              </a:defRPr>
            </a:lvl2pPr>
            <a:lvl3pPr algn="l" defTabSz="912813" rtl="0" eaLnBrk="0" fontAlgn="base" hangingPunct="0">
              <a:spcBef>
                <a:spcPct val="0"/>
              </a:spcBef>
              <a:spcAft>
                <a:spcPct val="0"/>
              </a:spcAft>
              <a:defRPr sz="1900" b="1">
                <a:solidFill>
                  <a:schemeClr val="tx2"/>
                </a:solidFill>
                <a:latin typeface="Arial" charset="0"/>
                <a:ea typeface="Arial" charset="0"/>
                <a:cs typeface="Arial" charset="0"/>
              </a:defRPr>
            </a:lvl3pPr>
            <a:lvl4pPr algn="l" defTabSz="912813" rtl="0" eaLnBrk="0" fontAlgn="base" hangingPunct="0">
              <a:spcBef>
                <a:spcPct val="0"/>
              </a:spcBef>
              <a:spcAft>
                <a:spcPct val="0"/>
              </a:spcAft>
              <a:defRPr sz="1900" b="1">
                <a:solidFill>
                  <a:schemeClr val="tx2"/>
                </a:solidFill>
                <a:latin typeface="Arial" charset="0"/>
                <a:ea typeface="Arial" charset="0"/>
                <a:cs typeface="Arial" charset="0"/>
              </a:defRPr>
            </a:lvl4pPr>
            <a:lvl5pPr algn="l" defTabSz="912813" rtl="0" eaLnBrk="0" fontAlgn="base" hangingPunct="0">
              <a:spcBef>
                <a:spcPct val="0"/>
              </a:spcBef>
              <a:spcAft>
                <a:spcPct val="0"/>
              </a:spcAft>
              <a:defRPr sz="1900" b="1">
                <a:solidFill>
                  <a:schemeClr val="tx2"/>
                </a:solidFill>
                <a:latin typeface="Arial" charset="0"/>
                <a:ea typeface="Arial" charset="0"/>
                <a:cs typeface="Arial" charset="0"/>
              </a:defRPr>
            </a:lvl5pPr>
            <a:lvl6pPr marL="466376" algn="l" defTabSz="913321" rtl="0" fontAlgn="base">
              <a:spcBef>
                <a:spcPct val="0"/>
              </a:spcBef>
              <a:spcAft>
                <a:spcPct val="0"/>
              </a:spcAft>
              <a:defRPr sz="1900" b="1">
                <a:solidFill>
                  <a:schemeClr val="tx2"/>
                </a:solidFill>
                <a:latin typeface="Arial" charset="0"/>
                <a:cs typeface="Arial" charset="0"/>
              </a:defRPr>
            </a:lvl6pPr>
            <a:lvl7pPr marL="932753" algn="l" defTabSz="913321" rtl="0" fontAlgn="base">
              <a:spcBef>
                <a:spcPct val="0"/>
              </a:spcBef>
              <a:spcAft>
                <a:spcPct val="0"/>
              </a:spcAft>
              <a:defRPr sz="1900" b="1">
                <a:solidFill>
                  <a:schemeClr val="tx2"/>
                </a:solidFill>
                <a:latin typeface="Arial" charset="0"/>
                <a:cs typeface="Arial" charset="0"/>
              </a:defRPr>
            </a:lvl7pPr>
            <a:lvl8pPr marL="1399129" algn="l" defTabSz="913321" rtl="0" fontAlgn="base">
              <a:spcBef>
                <a:spcPct val="0"/>
              </a:spcBef>
              <a:spcAft>
                <a:spcPct val="0"/>
              </a:spcAft>
              <a:defRPr sz="1900" b="1">
                <a:solidFill>
                  <a:schemeClr val="tx2"/>
                </a:solidFill>
                <a:latin typeface="Arial" charset="0"/>
                <a:cs typeface="Arial" charset="0"/>
              </a:defRPr>
            </a:lvl8pPr>
            <a:lvl9pPr marL="1865507" algn="l" defTabSz="913321" rtl="0" fontAlgn="base">
              <a:spcBef>
                <a:spcPct val="0"/>
              </a:spcBef>
              <a:spcAft>
                <a:spcPct val="0"/>
              </a:spcAft>
              <a:defRPr sz="1900" b="1">
                <a:solidFill>
                  <a:schemeClr val="tx2"/>
                </a:solidFill>
                <a:latin typeface="Arial" charset="0"/>
                <a:cs typeface="Arial" charset="0"/>
              </a:defRPr>
            </a:lvl9pPr>
          </a:lstStyle>
          <a:p>
            <a:r>
              <a:rPr lang="ru-RU" sz="2000" u="sng" kern="0" dirty="0" smtClean="0">
                <a:latin typeface="Times New Roman" panose="02020603050405020304" pitchFamily="18" charset="0"/>
                <a:cs typeface="Times New Roman" panose="02020603050405020304" pitchFamily="18" charset="0"/>
              </a:rPr>
              <a:t>Направлено на согласование:</a:t>
            </a:r>
          </a:p>
          <a:p>
            <a:endParaRPr lang="ru-RU" sz="2000" kern="0" dirty="0" smtClean="0">
              <a:solidFill>
                <a:srgbClr val="007A37"/>
              </a:solidFill>
              <a:latin typeface="Times New Roman" panose="02020603050405020304" pitchFamily="18" charset="0"/>
              <a:cs typeface="Times New Roman" panose="02020603050405020304" pitchFamily="18" charset="0"/>
            </a:endParaRPr>
          </a:p>
          <a:p>
            <a:r>
              <a:rPr lang="ru-RU" sz="2000" kern="0" dirty="0" smtClean="0">
                <a:solidFill>
                  <a:srgbClr val="007A37"/>
                </a:solidFill>
                <a:latin typeface="Times New Roman" panose="02020603050405020304" pitchFamily="18" charset="0"/>
                <a:cs typeface="Times New Roman" panose="02020603050405020304" pitchFamily="18" charset="0"/>
              </a:rPr>
              <a:t>1. </a:t>
            </a:r>
            <a:r>
              <a:rPr lang="ru-RU" sz="2000" dirty="0" smtClean="0">
                <a:solidFill>
                  <a:srgbClr val="007A37"/>
                </a:solidFill>
                <a:latin typeface="Times New Roman" panose="02020603050405020304" pitchFamily="18" charset="0"/>
                <a:cs typeface="Times New Roman" panose="02020603050405020304" pitchFamily="18" charset="0"/>
              </a:rPr>
              <a:t>Планировочное </a:t>
            </a:r>
            <a:r>
              <a:rPr lang="ru-RU" sz="2000" dirty="0">
                <a:solidFill>
                  <a:srgbClr val="007A37"/>
                </a:solidFill>
                <a:latin typeface="Times New Roman" panose="02020603050405020304" pitchFamily="18" charset="0"/>
                <a:cs typeface="Times New Roman" panose="02020603050405020304" pitchFamily="18" charset="0"/>
              </a:rPr>
              <a:t>решение рабочей зоны </a:t>
            </a:r>
            <a:r>
              <a:rPr lang="ru-RU" sz="2000" dirty="0" smtClean="0">
                <a:solidFill>
                  <a:srgbClr val="007A37"/>
                </a:solidFill>
                <a:latin typeface="Times New Roman" panose="02020603050405020304" pitchFamily="18" charset="0"/>
                <a:cs typeface="Times New Roman" panose="02020603050405020304" pitchFamily="18" charset="0"/>
              </a:rPr>
              <a:t>коворкинга, </a:t>
            </a:r>
            <a:r>
              <a:rPr lang="ru-RU" sz="2000" dirty="0">
                <a:solidFill>
                  <a:srgbClr val="007A37"/>
                </a:solidFill>
                <a:latin typeface="Times New Roman" panose="02020603050405020304" pitchFamily="18" charset="0"/>
                <a:cs typeface="Times New Roman" panose="02020603050405020304" pitchFamily="18" charset="0"/>
              </a:rPr>
              <a:t>без переговорной и зоны для презентаций, на 22 рабочих места. </a:t>
            </a:r>
            <a:r>
              <a:rPr lang="ru-RU" sz="2000" kern="0" dirty="0" smtClean="0">
                <a:solidFill>
                  <a:srgbClr val="007A37"/>
                </a:solidFill>
                <a:latin typeface="Times New Roman" panose="02020603050405020304" pitchFamily="18" charset="0"/>
                <a:cs typeface="Times New Roman" panose="02020603050405020304" pitchFamily="18" charset="0"/>
              </a:rPr>
              <a:t> </a:t>
            </a:r>
            <a:endParaRPr lang="ru-RU" sz="2000" kern="0" dirty="0">
              <a:solidFill>
                <a:srgbClr val="007A37"/>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9914969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dxK.04qETE2UHBnEjQVcN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dxK.04qETE2UHBnEjQVcN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RB8.lYDeEWTPepbkWFXe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dxK.04qETE2UHBnEjQVcN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dxK.04qETE2UHBnEjQVcN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dxK.04qETE2UHBnEjQVcNw"/>
</p:tagLst>
</file>

<file path=ppt/tags/tag7.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heme/theme1.xml><?xml version="1.0" encoding="utf-8"?>
<a:theme xmlns:a="http://schemas.openxmlformats.org/drawingml/2006/main" name="5_Universal Template_RU">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Universal Template_RU">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1"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1" u="none" strike="noStrike" cap="none" normalizeH="0" baseline="0" smtClean="0">
            <a:ln>
              <a:noFill/>
            </a:ln>
            <a:solidFill>
              <a:schemeClr val="tx1"/>
            </a:solidFill>
            <a:effectLst/>
            <a:latin typeface="Arial" charset="0"/>
          </a:defRPr>
        </a:defPPr>
      </a:lstStyle>
    </a:lnDef>
  </a:objectDefaults>
  <a:extraClrSchemeLst>
    <a:extraClrScheme>
      <a:clrScheme name="1_Universal Template_RU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1_Universal Template_RU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1_Universal Template_RU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1_Universal Template_RU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1_Universal Template_RU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1_Universal Template_RU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Universal Template_RU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Universal Template_RU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1_Universal Template_RU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Universal Template_RU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Universal Template_RU 11">
        <a:dk1>
          <a:srgbClr val="000000"/>
        </a:dk1>
        <a:lt1>
          <a:srgbClr val="FFFFFF"/>
        </a:lt1>
        <a:dk2>
          <a:srgbClr val="002960"/>
        </a:dk2>
        <a:lt2>
          <a:srgbClr val="FFFFFF"/>
        </a:lt2>
        <a:accent1>
          <a:srgbClr val="C7E0FB"/>
        </a:accent1>
        <a:accent2>
          <a:srgbClr val="F8C090"/>
        </a:accent2>
        <a:accent3>
          <a:srgbClr val="FFFFFF"/>
        </a:accent3>
        <a:accent4>
          <a:srgbClr val="000000"/>
        </a:accent4>
        <a:accent5>
          <a:srgbClr val="E0EDFD"/>
        </a:accent5>
        <a:accent6>
          <a:srgbClr val="E1AE82"/>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1_Universal Template_RU 12">
        <a:dk1>
          <a:srgbClr val="000000"/>
        </a:dk1>
        <a:lt1>
          <a:srgbClr val="FFFFFF"/>
        </a:lt1>
        <a:dk2>
          <a:srgbClr val="015289"/>
        </a:dk2>
        <a:lt2>
          <a:srgbClr val="FFFFFF"/>
        </a:lt2>
        <a:accent1>
          <a:srgbClr val="F3F4F4"/>
        </a:accent1>
        <a:accent2>
          <a:srgbClr val="00B5CB"/>
        </a:accent2>
        <a:accent3>
          <a:srgbClr val="FFFFFF"/>
        </a:accent3>
        <a:accent4>
          <a:srgbClr val="000000"/>
        </a:accent4>
        <a:accent5>
          <a:srgbClr val="F8F8F8"/>
        </a:accent5>
        <a:accent6>
          <a:srgbClr val="00A4B8"/>
        </a:accent6>
        <a:hlink>
          <a:srgbClr val="004E8E"/>
        </a:hlink>
        <a:folHlink>
          <a:srgbClr val="4F4C4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38620</TotalTime>
  <Words>655</Words>
  <Application>Microsoft Office PowerPoint</Application>
  <PresentationFormat>Лист A4 (210x297 мм)</PresentationFormat>
  <Paragraphs>122</Paragraphs>
  <Slides>17</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17</vt:i4>
      </vt:variant>
    </vt:vector>
  </HeadingPairs>
  <TitlesOfParts>
    <vt:vector size="19" baseType="lpstr">
      <vt:lpstr>5_Universal Template_RU</vt:lpstr>
      <vt:lpstr>Документ</vt:lpstr>
      <vt:lpstr>Сводный отчет для рабочего совещания ВКС по вопросу создания сети коворкинг-центров муниципальными образованиями на территории Московской области</vt:lpstr>
      <vt:lpstr>Открытие коворкинг-центра в г. Одинцово</vt:lpstr>
      <vt:lpstr>Стандарт деятельности сети коворкинг-центров</vt:lpstr>
      <vt:lpstr>Раменский м.р. Самостоятельное создание коворкинг-центра</vt:lpstr>
      <vt:lpstr>Пилотная сеть </vt:lpstr>
      <vt:lpstr>г.о. Королёв. Пилотная сеть</vt:lpstr>
      <vt:lpstr>г.о. Фрязино.  Самостоятельное создание коворкинг-центра</vt:lpstr>
      <vt:lpstr>Самостоятельное создание коворкинг-центров муниципальными образованиями.    </vt:lpstr>
      <vt:lpstr>Домодедово г.о. </vt:lpstr>
      <vt:lpstr>Домодедово г.о. </vt:lpstr>
      <vt:lpstr>Домодедово г.о. </vt:lpstr>
      <vt:lpstr>Самостоятельное создание коворкинг-центров муниципальными образованиями.  </vt:lpstr>
      <vt:lpstr>Сергиево – Посадский м.р. Совместное создание коворкинг-центра  </vt:lpstr>
      <vt:lpstr>г.о. Химки Совместное создание коворкинг-центра  </vt:lpstr>
      <vt:lpstr>Мытищинский м.р.  Совместное создание коворкинг-центра  </vt:lpstr>
      <vt:lpstr>ДОРОЖНАЯ КАРТА РЕАЛИЗАЦИИ ПРОЕКТА СЕТИ КОВОРКИНГ-ЦЕНТРОВ НА 2016 ГОД  (дата открытия)   </vt:lpstr>
      <vt:lpstr> СПАСИБО ЗА ВНИМАНИЕ !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Поведская Нина</dc:creator>
  <cp:lastModifiedBy>Роман Диана Александровна</cp:lastModifiedBy>
  <cp:revision>2075</cp:revision>
  <cp:lastPrinted>2016-06-09T11:29:42Z</cp:lastPrinted>
  <dcterms:created xsi:type="dcterms:W3CDTF">2014-02-04T07:17:20Z</dcterms:created>
  <dcterms:modified xsi:type="dcterms:W3CDTF">2016-06-09T12:14:12Z</dcterms:modified>
</cp:coreProperties>
</file>